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1" r:id="rId2"/>
    <p:sldId id="337" r:id="rId3"/>
    <p:sldId id="338" r:id="rId4"/>
    <p:sldId id="343" r:id="rId5"/>
    <p:sldId id="339" r:id="rId6"/>
    <p:sldId id="340" r:id="rId7"/>
    <p:sldId id="341" r:id="rId8"/>
    <p:sldId id="342" r:id="rId9"/>
    <p:sldId id="344" r:id="rId10"/>
    <p:sldId id="345" r:id="rId11"/>
    <p:sldId id="346" r:id="rId12"/>
    <p:sldId id="347" r:id="rId13"/>
    <p:sldId id="34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a Correia" initials="AC" lastIdx="1" clrIdx="0">
    <p:extLst>
      <p:ext uri="{19B8F6BF-5375-455C-9EA6-DF929625EA0E}">
        <p15:presenceInfo xmlns:p15="http://schemas.microsoft.com/office/powerpoint/2012/main" userId="S-1-5-21-1078081533-920026266-1060284298-176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99D8"/>
    <a:srgbClr val="41A1C6"/>
    <a:srgbClr val="EF811A"/>
    <a:srgbClr val="0599D8"/>
    <a:srgbClr val="C6C8C7"/>
    <a:srgbClr val="DCDDDB"/>
    <a:srgbClr val="C5C8C7"/>
    <a:srgbClr val="19A5CF"/>
    <a:srgbClr val="4C95C7"/>
    <a:srgbClr val="4E9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249" autoAdjust="0"/>
  </p:normalViewPr>
  <p:slideViewPr>
    <p:cSldViewPr snapToGrid="0">
      <p:cViewPr varScale="1">
        <p:scale>
          <a:sx n="110" d="100"/>
          <a:sy n="110" d="100"/>
        </p:scale>
        <p:origin x="163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4AD3A8A-E99E-4A11-8F1A-4D9CD841DD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F174A54-7D71-45F2-BE85-9A0365766D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245EF-D1F6-4640-946D-C3173113ECE8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4A6355B-38C1-4B75-81D7-8DE8FD4BFC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767942E-0F5B-4CCB-8820-3815D89383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98109-C0A6-4CF3-94A1-6C8DF31EC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67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882D8-15E7-439B-BD77-9AD21ED73F15}" type="datetimeFigureOut">
              <a:rPr lang="de-DE" smtClean="0"/>
              <a:t>17.06.2019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6F8DE-13B2-4364-9337-C828E3C3FC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15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34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023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9614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98FA45B2-BC13-4A36-A751-CF5A9E27E5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9262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4FB1F5F-DC0E-4826-9D39-5392E0DA94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11"/>
          <a:stretch/>
        </p:blipFill>
        <p:spPr>
          <a:xfrm>
            <a:off x="0" y="3855720"/>
            <a:ext cx="3355158" cy="300228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41D9A8CA-2373-4B66-9335-2E079DD800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68"/>
          <a:stretch/>
        </p:blipFill>
        <p:spPr>
          <a:xfrm>
            <a:off x="3213100" y="4051700"/>
            <a:ext cx="3355158" cy="28063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24A68C2-2596-4128-B00A-5CA1C53B54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0" b="36168"/>
          <a:stretch/>
        </p:blipFill>
        <p:spPr>
          <a:xfrm>
            <a:off x="6559534" y="4051700"/>
            <a:ext cx="2584466" cy="28063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636DD4-588B-4D77-B813-E6F32403B56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958668" y="2858344"/>
            <a:ext cx="5226668" cy="1732963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EF811A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Title of the Presentation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FA9D1DE-0F1B-4691-95EA-413B32B84F6B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958668" y="4816175"/>
            <a:ext cx="5226668" cy="77228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599D8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dirty="0"/>
              <a:t>SUBTITLE OF THE PRESENTATION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D834FE4-3DA3-45FA-8249-E6E96D7798D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24" y="139364"/>
            <a:ext cx="2125157" cy="2833542"/>
          </a:xfrm>
          <a:prstGeom prst="rect">
            <a:avLst/>
          </a:prstGeom>
        </p:spPr>
      </p:pic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xmlns="" id="{70FF31A0-2F49-4D64-B03B-AB3B6B12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83031" y="5852437"/>
            <a:ext cx="2656738" cy="334536"/>
          </a:xfrm>
        </p:spPr>
        <p:txBody>
          <a:bodyPr/>
          <a:lstStyle>
            <a:lvl1pPr algn="r">
              <a:defRPr sz="2400">
                <a:solidFill>
                  <a:srgbClr val="6B6B6B"/>
                </a:solidFill>
              </a:defRPr>
            </a:lvl1pPr>
          </a:lstStyle>
          <a:p>
            <a:r>
              <a:rPr lang="fr-FR" dirty="0" smtClean="0"/>
              <a:t>Braga | May 24</a:t>
            </a:r>
            <a:endParaRPr lang="fr-FR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860821D3-1389-4D5B-B67A-2FC9CE077FEB}"/>
              </a:ext>
            </a:extLst>
          </p:cNvPr>
          <p:cNvSpPr/>
          <p:nvPr userDrawn="1"/>
        </p:nvSpPr>
        <p:spPr>
          <a:xfrm rot="16200000">
            <a:off x="4549143" y="1062179"/>
            <a:ext cx="45719" cy="9143999"/>
          </a:xfrm>
          <a:prstGeom prst="rect">
            <a:avLst/>
          </a:prstGeom>
          <a:solidFill>
            <a:srgbClr val="EF8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597597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-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2FC60A5A-6119-4371-89D2-BF8D982285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92626"/>
          </a:xfrm>
          <a:prstGeom prst="rect">
            <a:avLst/>
          </a:prstGeom>
        </p:spPr>
      </p:pic>
      <p:sp>
        <p:nvSpPr>
          <p:cNvPr id="31" name="Прямоугольник: скругленные верхние углы 30">
            <a:extLst>
              <a:ext uri="{FF2B5EF4-FFF2-40B4-BE49-F238E27FC236}">
                <a16:creationId xmlns:a16="http://schemas.microsoft.com/office/drawing/2014/main" xmlns="" id="{F64FB465-9722-43CA-9A60-4AE487EE3049}"/>
              </a:ext>
            </a:extLst>
          </p:cNvPr>
          <p:cNvSpPr/>
          <p:nvPr userDrawn="1"/>
        </p:nvSpPr>
        <p:spPr>
          <a:xfrm>
            <a:off x="863704" y="365131"/>
            <a:ext cx="7537778" cy="266451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22" name="Image 5">
            <a:extLst>
              <a:ext uri="{FF2B5EF4-FFF2-40B4-BE49-F238E27FC236}">
                <a16:creationId xmlns:a16="http://schemas.microsoft.com/office/drawing/2014/main" xmlns="" id="{370B3E6D-2690-4BCD-A7E0-2EC8B0AAB0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5319973"/>
            <a:ext cx="2439488" cy="1540381"/>
          </a:xfrm>
          <a:prstGeom prst="rect">
            <a:avLst/>
          </a:prstGeom>
        </p:spPr>
      </p:pic>
      <p:pic>
        <p:nvPicPr>
          <p:cNvPr id="23" name="Image 12">
            <a:extLst>
              <a:ext uri="{FF2B5EF4-FFF2-40B4-BE49-F238E27FC236}">
                <a16:creationId xmlns:a16="http://schemas.microsoft.com/office/drawing/2014/main" xmlns="" id="{BBA27361-6F5D-41A9-BCAF-AC3298D041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9" r="-1"/>
          <a:stretch/>
        </p:blipFill>
        <p:spPr>
          <a:xfrm rot="10800000">
            <a:off x="7227026" y="5317863"/>
            <a:ext cx="1916973" cy="1540381"/>
          </a:xfrm>
          <a:prstGeom prst="rect">
            <a:avLst/>
          </a:prstGeom>
        </p:spPr>
      </p:pic>
      <p:pic>
        <p:nvPicPr>
          <p:cNvPr id="24" name="Image 13">
            <a:extLst>
              <a:ext uri="{FF2B5EF4-FFF2-40B4-BE49-F238E27FC236}">
                <a16:creationId xmlns:a16="http://schemas.microsoft.com/office/drawing/2014/main" xmlns="" id="{EAB428B1-2252-4B05-8F60-7FB02CBF73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87539" y="5317866"/>
            <a:ext cx="2439488" cy="1540381"/>
          </a:xfrm>
          <a:prstGeom prst="rect">
            <a:avLst/>
          </a:prstGeom>
        </p:spPr>
      </p:pic>
      <p:pic>
        <p:nvPicPr>
          <p:cNvPr id="25" name="Image 9">
            <a:extLst>
              <a:ext uri="{FF2B5EF4-FFF2-40B4-BE49-F238E27FC236}">
                <a16:creationId xmlns:a16="http://schemas.microsoft.com/office/drawing/2014/main" xmlns="" id="{C345D168-8C63-4701-87CC-98C0816D31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13366" y="5317863"/>
            <a:ext cx="2439488" cy="1540381"/>
          </a:xfrm>
          <a:prstGeom prst="rect">
            <a:avLst/>
          </a:prstGeom>
        </p:spPr>
      </p:pic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625B7E99-966D-4611-9DDC-4BF2B0A577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4814" y="1825629"/>
            <a:ext cx="7311199" cy="3838735"/>
          </a:xfrm>
        </p:spPr>
        <p:txBody>
          <a:bodyPr/>
          <a:lstStyle>
            <a:lvl1pPr marL="228594" indent="-228594">
              <a:buFontTx/>
              <a:buBlip>
                <a:blip r:embed="rId4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5"/>
              </a:buBlip>
              <a:defRPr>
                <a:solidFill>
                  <a:srgbClr val="009AD9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5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23B6AA16-BB06-4958-8027-F304F253CAEB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2FB4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re 1">
            <a:extLst>
              <a:ext uri="{FF2B5EF4-FFF2-40B4-BE49-F238E27FC236}">
                <a16:creationId xmlns:a16="http://schemas.microsoft.com/office/drawing/2014/main" xmlns="" id="{4D7D51F5-8C62-443D-8648-F49E3FA073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4814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>
                <a:srgbClr val="0599D8"/>
              </a:buClr>
              <a:buFont typeface="+mj-lt"/>
              <a:buAutoNum type="arabicPeriod"/>
              <a:defRPr sz="6000">
                <a:solidFill>
                  <a:srgbClr val="0599D8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26" name="Прямоугольник: скругленные верхние углы 25">
            <a:extLst>
              <a:ext uri="{FF2B5EF4-FFF2-40B4-BE49-F238E27FC236}">
                <a16:creationId xmlns:a16="http://schemas.microsoft.com/office/drawing/2014/main" xmlns="" id="{B3BECADE-BFB3-4EBD-969A-B78D89719AE2}"/>
              </a:ext>
            </a:extLst>
          </p:cNvPr>
          <p:cNvSpPr/>
          <p:nvPr userDrawn="1"/>
        </p:nvSpPr>
        <p:spPr>
          <a:xfrm>
            <a:off x="460929" y="5669062"/>
            <a:ext cx="1107022" cy="1188938"/>
          </a:xfrm>
          <a:prstGeom prst="round2Same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27" name="Image 8">
            <a:extLst>
              <a:ext uri="{FF2B5EF4-FFF2-40B4-BE49-F238E27FC236}">
                <a16:creationId xmlns:a16="http://schemas.microsoft.com/office/drawing/2014/main" xmlns="" id="{AE280EDF-BD7A-4C53-8CE6-CD6670D35AE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11" y="5666713"/>
            <a:ext cx="81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54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74FEFA6A-673C-4A59-8E1A-E8D240B008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5709"/>
            <a:ext cx="9144000" cy="685705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F565492-B6C1-4DFF-8E7F-76032E9A5A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63" y="0"/>
            <a:ext cx="3509879" cy="3723074"/>
          </a:xfrm>
          <a:prstGeom prst="rect">
            <a:avLst/>
          </a:prstGeom>
        </p:spPr>
      </p:pic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C6E57AEC-6813-497C-B98C-405B1D9894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30333" y="6100671"/>
            <a:ext cx="2428897" cy="459409"/>
          </a:xfrm>
        </p:spPr>
        <p:txBody>
          <a:bodyPr>
            <a:normAutofit/>
          </a:bodyPr>
          <a:lstStyle>
            <a:lvl1pPr marL="0" indent="0">
              <a:buNone/>
              <a:defRPr sz="2723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CCA9701E-557D-4C98-AD70-5C10E965C3F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331" y="6167083"/>
            <a:ext cx="206981" cy="326585"/>
          </a:xfrm>
          <a:prstGeom prst="rect">
            <a:avLst/>
          </a:prstGeom>
        </p:spPr>
      </p:pic>
      <p:sp>
        <p:nvSpPr>
          <p:cNvPr id="17" name="Espace réservé du texte 7">
            <a:extLst>
              <a:ext uri="{FF2B5EF4-FFF2-40B4-BE49-F238E27FC236}">
                <a16:creationId xmlns:a16="http://schemas.microsoft.com/office/drawing/2014/main" xmlns="" id="{02AABD3B-3D5A-4E13-B024-1AE238D1ED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98229" y="6086073"/>
            <a:ext cx="2428897" cy="459409"/>
          </a:xfrm>
        </p:spPr>
        <p:txBody>
          <a:bodyPr>
            <a:normAutofit/>
          </a:bodyPr>
          <a:lstStyle>
            <a:lvl1pPr marL="0" indent="0" algn="r">
              <a:buNone/>
              <a:defRPr sz="2723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Location 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5E470285-8427-45AB-812C-7059CE1DEF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6409" y="3832611"/>
            <a:ext cx="4358165" cy="1460313"/>
          </a:xfrm>
        </p:spPr>
        <p:txBody>
          <a:bodyPr>
            <a:normAutofit/>
          </a:bodyPr>
          <a:lstStyle>
            <a:lvl1pPr marL="0" marR="0" indent="0" algn="ctr" defTabSz="829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75" b="1"/>
            </a:lvl1pPr>
          </a:lstStyle>
          <a:p>
            <a:pPr marL="0" marR="0" lvl="0" indent="0" algn="ctr" defTabSz="8295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177" dirty="0" err="1">
                <a:solidFill>
                  <a:srgbClr val="949594"/>
                </a:solidFill>
                <a:latin typeface="+mj-lt"/>
                <a:ea typeface="Titillium Web" charset="0"/>
                <a:cs typeface="Titillium Web" charset="0"/>
              </a:rPr>
              <a:t>Fostering</a:t>
            </a:r>
            <a:r>
              <a:rPr lang="fr-FR" sz="2177" dirty="0">
                <a:solidFill>
                  <a:srgbClr val="949594"/>
                </a:solidFill>
                <a:latin typeface="+mj-lt"/>
                <a:ea typeface="Titillium Web" charset="0"/>
                <a:cs typeface="Titillium Web" charset="0"/>
              </a:rPr>
              <a:t> </a:t>
            </a:r>
            <a:r>
              <a:rPr lang="fr-FR" sz="2177" dirty="0" err="1">
                <a:solidFill>
                  <a:srgbClr val="949594"/>
                </a:solidFill>
                <a:latin typeface="+mj-lt"/>
                <a:ea typeface="Titillium Web" charset="0"/>
                <a:cs typeface="Titillium Web" charset="0"/>
              </a:rPr>
              <a:t>Improved</a:t>
            </a:r>
            <a:r>
              <a:rPr lang="fr-FR" sz="2177" dirty="0">
                <a:solidFill>
                  <a:srgbClr val="949594"/>
                </a:solidFill>
                <a:latin typeface="+mj-lt"/>
                <a:ea typeface="Titillium Web" charset="0"/>
                <a:cs typeface="Titillium Web" charset="0"/>
              </a:rPr>
              <a:t> Training Tools</a:t>
            </a:r>
            <a:br>
              <a:rPr lang="fr-FR" sz="2177" dirty="0">
                <a:solidFill>
                  <a:srgbClr val="949594"/>
                </a:solidFill>
                <a:latin typeface="+mj-lt"/>
                <a:ea typeface="Titillium Web" charset="0"/>
                <a:cs typeface="Titillium Web" charset="0"/>
              </a:rPr>
            </a:br>
            <a:r>
              <a:rPr lang="fr-FR" sz="2177" dirty="0">
                <a:solidFill>
                  <a:srgbClr val="949594"/>
                </a:solidFill>
                <a:latin typeface="+mj-lt"/>
                <a:ea typeface="Titillium Web" charset="0"/>
                <a:cs typeface="Titillium Web" charset="0"/>
              </a:rPr>
              <a:t>for </a:t>
            </a:r>
            <a:r>
              <a:rPr lang="fr-FR" sz="2177" b="1" dirty="0" err="1">
                <a:solidFill>
                  <a:srgbClr val="636462"/>
                </a:solidFill>
                <a:latin typeface="+mj-lt"/>
                <a:ea typeface="Titillium Web" charset="0"/>
                <a:cs typeface="Titillium Web" charset="0"/>
              </a:rPr>
              <a:t>Responsible</a:t>
            </a:r>
            <a:r>
              <a:rPr lang="fr-FR" sz="2177" b="1" dirty="0">
                <a:solidFill>
                  <a:srgbClr val="636462"/>
                </a:solidFill>
                <a:latin typeface="+mj-lt"/>
                <a:ea typeface="Titillium Web" charset="0"/>
                <a:cs typeface="Titillium Web" charset="0"/>
              </a:rPr>
              <a:t> </a:t>
            </a:r>
            <a:r>
              <a:rPr lang="fr-FR" sz="2177" b="1" dirty="0" err="1">
                <a:solidFill>
                  <a:srgbClr val="636462"/>
                </a:solidFill>
                <a:latin typeface="+mj-lt"/>
                <a:ea typeface="Titillium Web" charset="0"/>
                <a:cs typeface="Titillium Web" charset="0"/>
              </a:rPr>
              <a:t>Research</a:t>
            </a:r>
            <a:r>
              <a:rPr lang="fr-FR" sz="2177" b="1" dirty="0">
                <a:solidFill>
                  <a:srgbClr val="636462"/>
                </a:solidFill>
                <a:latin typeface="+mj-lt"/>
                <a:ea typeface="Titillium Web" charset="0"/>
                <a:cs typeface="Titillium Web" charset="0"/>
              </a:rPr>
              <a:t/>
            </a:r>
            <a:br>
              <a:rPr lang="fr-FR" sz="2177" b="1" dirty="0">
                <a:solidFill>
                  <a:srgbClr val="636462"/>
                </a:solidFill>
                <a:latin typeface="+mj-lt"/>
                <a:ea typeface="Titillium Web" charset="0"/>
                <a:cs typeface="Titillium Web" charset="0"/>
              </a:rPr>
            </a:br>
            <a:r>
              <a:rPr lang="fr-FR" sz="2177" b="1" dirty="0">
                <a:solidFill>
                  <a:srgbClr val="636462"/>
                </a:solidFill>
                <a:latin typeface="+mj-lt"/>
                <a:ea typeface="Titillium Web" charset="0"/>
                <a:cs typeface="Titillium Web" charset="0"/>
              </a:rPr>
              <a:t>and Innovation</a:t>
            </a:r>
            <a:endParaRPr lang="en-US" sz="2177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963654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34AD7856-1002-4562-B08B-D55F14D1F7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8" r="27573"/>
          <a:stretch/>
        </p:blipFill>
        <p:spPr>
          <a:xfrm rot="16200000">
            <a:off x="-2483943" y="2494267"/>
            <a:ext cx="6858000" cy="1869470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xmlns="" id="{841A2AAD-5082-47FF-AB2D-8FFB30563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4876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>
                <a:srgbClr val="0599D8"/>
              </a:buClr>
              <a:buFont typeface="+mj-lt"/>
              <a:buAutoNum type="arabicPeriod"/>
              <a:defRPr sz="6000">
                <a:solidFill>
                  <a:srgbClr val="0599D8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xmlns="" id="{FBC0C810-7CEF-4F38-95EE-8FF87585A0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54878" y="1825625"/>
            <a:ext cx="7311197" cy="4351338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009AD9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6B5BC8FE-A05E-4E02-A19C-45BE223E4269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2FB4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EDB67883-FD4C-4995-8049-8D02F900E7E2}"/>
              </a:ext>
            </a:extLst>
          </p:cNvPr>
          <p:cNvSpPr/>
          <p:nvPr userDrawn="1"/>
        </p:nvSpPr>
        <p:spPr>
          <a:xfrm>
            <a:off x="640682" y="5"/>
            <a:ext cx="108285" cy="5074173"/>
          </a:xfrm>
          <a:prstGeom prst="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pic>
        <p:nvPicPr>
          <p:cNvPr id="16" name="Image 9">
            <a:extLst>
              <a:ext uri="{FF2B5EF4-FFF2-40B4-BE49-F238E27FC236}">
                <a16:creationId xmlns:a16="http://schemas.microsoft.com/office/drawing/2014/main" xmlns="" id="{35490FD5-BF3B-4DA6-A844-7A1E4B3634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3" y="5074178"/>
            <a:ext cx="993346" cy="1324461"/>
          </a:xfrm>
          <a:prstGeom prst="rect">
            <a:avLst/>
          </a:prstGeom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DACBD3F9-949F-47C6-A03C-1496BAB05F18}"/>
              </a:ext>
            </a:extLst>
          </p:cNvPr>
          <p:cNvSpPr/>
          <p:nvPr userDrawn="1"/>
        </p:nvSpPr>
        <p:spPr>
          <a:xfrm>
            <a:off x="640682" y="6398634"/>
            <a:ext cx="108285" cy="459366"/>
          </a:xfrm>
          <a:prstGeom prst="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655408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CD91EA3-8FC7-48C6-81DD-2E17201F43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8" r="27573"/>
          <a:stretch/>
        </p:blipFill>
        <p:spPr>
          <a:xfrm rot="16200000">
            <a:off x="-2483943" y="2494267"/>
            <a:ext cx="6858000" cy="1869470"/>
          </a:xfrm>
          <a:prstGeom prst="rect">
            <a:avLst/>
          </a:prstGeom>
        </p:spPr>
      </p:pic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xmlns="" id="{FFB748DA-EA10-48CF-973F-F717D4B97DF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454877" y="1863115"/>
            <a:ext cx="3542939" cy="4376971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009AD9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xmlns="" id="{4D450965-E048-4724-9D17-2378D5858D6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23136" y="1863114"/>
            <a:ext cx="3542939" cy="4376971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009AD9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0B3A3597-DAA3-4C85-915F-35FE804E5E8A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2FB4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1">
            <a:extLst>
              <a:ext uri="{FF2B5EF4-FFF2-40B4-BE49-F238E27FC236}">
                <a16:creationId xmlns:a16="http://schemas.microsoft.com/office/drawing/2014/main" xmlns="" id="{75C62E99-53F6-479F-ACB6-B88744F0C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4876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>
                <a:srgbClr val="0599D8"/>
              </a:buClr>
              <a:buFont typeface="+mj-lt"/>
              <a:buAutoNum type="arabicPeriod"/>
              <a:defRPr sz="6000">
                <a:solidFill>
                  <a:srgbClr val="0599D8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9F2F4682-A5FB-49C5-8761-756315CC249B}"/>
              </a:ext>
            </a:extLst>
          </p:cNvPr>
          <p:cNvSpPr/>
          <p:nvPr userDrawn="1"/>
        </p:nvSpPr>
        <p:spPr>
          <a:xfrm>
            <a:off x="640682" y="5"/>
            <a:ext cx="108285" cy="5074173"/>
          </a:xfrm>
          <a:prstGeom prst="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pic>
        <p:nvPicPr>
          <p:cNvPr id="15" name="Image 9">
            <a:extLst>
              <a:ext uri="{FF2B5EF4-FFF2-40B4-BE49-F238E27FC236}">
                <a16:creationId xmlns:a16="http://schemas.microsoft.com/office/drawing/2014/main" xmlns="" id="{62CAE9F5-E355-4790-B3EF-2A871FEF06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3" y="5074178"/>
            <a:ext cx="993346" cy="1324461"/>
          </a:xfrm>
          <a:prstGeom prst="rect">
            <a:avLst/>
          </a:prstGeom>
        </p:spPr>
      </p:pic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255DE6C7-1CC2-4F8A-86EA-6AAFA6B7C79B}"/>
              </a:ext>
            </a:extLst>
          </p:cNvPr>
          <p:cNvSpPr/>
          <p:nvPr userDrawn="1"/>
        </p:nvSpPr>
        <p:spPr>
          <a:xfrm>
            <a:off x="640682" y="6398634"/>
            <a:ext cx="108285" cy="459366"/>
          </a:xfrm>
          <a:prstGeom prst="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11869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oran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17DB684F-73A1-45A1-8076-4B17C7C49B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8" r="27573"/>
          <a:stretch/>
        </p:blipFill>
        <p:spPr>
          <a:xfrm rot="16200000">
            <a:off x="-2483943" y="2494267"/>
            <a:ext cx="6858000" cy="1869470"/>
          </a:xfrm>
          <a:prstGeom prst="rect">
            <a:avLst/>
          </a:prstGeom>
        </p:spPr>
      </p:pic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4349AA7C-A05A-4113-B3D8-7A28F76EFE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54877" y="1855121"/>
            <a:ext cx="3542939" cy="4351338"/>
          </a:xfrm>
        </p:spPr>
        <p:txBody>
          <a:bodyPr/>
          <a:lstStyle>
            <a:lvl1pPr marL="457189" indent="-457189">
              <a:buFontTx/>
              <a:buBlip>
                <a:blip r:embed="rId3"/>
              </a:buBlip>
              <a:defRPr sz="3200">
                <a:solidFill>
                  <a:srgbClr val="009AD9"/>
                </a:solidFill>
                <a:latin typeface="Dosis" panose="02010503020202060003" pitchFamily="50" charset="0"/>
              </a:defRPr>
            </a:lvl1pPr>
            <a:lvl2pPr marL="800080" marR="0" indent="-342891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C6AB1"/>
              </a:buClr>
              <a:buSzTx/>
              <a:buFontTx/>
              <a:buBlip>
                <a:blip r:embed="rId4"/>
              </a:buBlip>
              <a:tabLst/>
              <a:defRPr>
                <a:solidFill>
                  <a:srgbClr val="EF811A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Click to add text</a:t>
            </a:r>
          </a:p>
          <a:p>
            <a:pPr lvl="1"/>
            <a:r>
              <a:rPr lang="fr-FR" dirty="0"/>
              <a:t>First level</a:t>
            </a:r>
          </a:p>
          <a:p>
            <a:pPr lvl="2"/>
            <a:r>
              <a:rPr lang="fr-FR" dirty="0"/>
              <a:t>Second level</a:t>
            </a:r>
          </a:p>
          <a:p>
            <a:pPr lvl="1"/>
            <a:endParaRPr lang="fr-FR" dirty="0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800E1773-372E-4E87-8DE3-A2B76AA4582B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EF81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re 1">
            <a:extLst>
              <a:ext uri="{FF2B5EF4-FFF2-40B4-BE49-F238E27FC236}">
                <a16:creationId xmlns:a16="http://schemas.microsoft.com/office/drawing/2014/main" xmlns="" id="{0F380EA7-E8AF-4680-9641-6BDB978284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4876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Tx/>
              <a:buFont typeface="+mj-lt"/>
              <a:buAutoNum type="arabicPeriod"/>
              <a:defRPr sz="6000">
                <a:solidFill>
                  <a:srgbClr val="EF811A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23" name="Espace réservé du contenu 2">
            <a:extLst>
              <a:ext uri="{FF2B5EF4-FFF2-40B4-BE49-F238E27FC236}">
                <a16:creationId xmlns:a16="http://schemas.microsoft.com/office/drawing/2014/main" xmlns="" id="{FB4E3B7F-AC0B-4C0F-8A65-DD0F6A73303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23136" y="1887372"/>
            <a:ext cx="3542939" cy="4351338"/>
          </a:xfrm>
        </p:spPr>
        <p:txBody>
          <a:bodyPr/>
          <a:lstStyle>
            <a:lvl1pPr marL="457189" indent="-457189">
              <a:buFontTx/>
              <a:buBlip>
                <a:blip r:embed="rId3"/>
              </a:buBlip>
              <a:defRPr sz="3200">
                <a:solidFill>
                  <a:srgbClr val="009AD9"/>
                </a:solidFill>
                <a:latin typeface="Dosis" panose="02010503020202060003" pitchFamily="50" charset="0"/>
              </a:defRPr>
            </a:lvl1pPr>
            <a:lvl2pPr marL="800080" marR="0" indent="-342891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C6AB1"/>
              </a:buClr>
              <a:buSzTx/>
              <a:buFontTx/>
              <a:buBlip>
                <a:blip r:embed="rId4"/>
              </a:buBlip>
              <a:tabLst/>
              <a:defRPr>
                <a:solidFill>
                  <a:srgbClr val="EF811A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Click to add text</a:t>
            </a:r>
          </a:p>
          <a:p>
            <a:pPr lvl="1"/>
            <a:r>
              <a:rPr lang="fr-FR" dirty="0"/>
              <a:t>First level</a:t>
            </a:r>
          </a:p>
          <a:p>
            <a:pPr lvl="2"/>
            <a:r>
              <a:rPr lang="fr-FR" dirty="0"/>
              <a:t>Second level</a:t>
            </a:r>
          </a:p>
          <a:p>
            <a:pPr lvl="1"/>
            <a:endParaRPr lang="fr-FR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71E0CA92-714D-4B8A-A895-5D1F3379EDAD}"/>
              </a:ext>
            </a:extLst>
          </p:cNvPr>
          <p:cNvSpPr/>
          <p:nvPr userDrawn="1"/>
        </p:nvSpPr>
        <p:spPr>
          <a:xfrm>
            <a:off x="640682" y="5"/>
            <a:ext cx="108285" cy="5074173"/>
          </a:xfrm>
          <a:prstGeom prst="rect">
            <a:avLst/>
          </a:prstGeom>
          <a:solidFill>
            <a:srgbClr val="EF8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pic>
        <p:nvPicPr>
          <p:cNvPr id="13" name="Image 9">
            <a:extLst>
              <a:ext uri="{FF2B5EF4-FFF2-40B4-BE49-F238E27FC236}">
                <a16:creationId xmlns:a16="http://schemas.microsoft.com/office/drawing/2014/main" xmlns="" id="{F5648CDD-9B1B-4BA8-872F-5798BE557B8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3" y="5074178"/>
            <a:ext cx="993346" cy="1324461"/>
          </a:xfrm>
          <a:prstGeom prst="rect">
            <a:avLst/>
          </a:prstGeom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54EFA3C-B61B-4996-94A3-FA08F99B038C}"/>
              </a:ext>
            </a:extLst>
          </p:cNvPr>
          <p:cNvSpPr/>
          <p:nvPr userDrawn="1"/>
        </p:nvSpPr>
        <p:spPr>
          <a:xfrm>
            <a:off x="640682" y="6398634"/>
            <a:ext cx="108285" cy="459366"/>
          </a:xfrm>
          <a:prstGeom prst="rect">
            <a:avLst/>
          </a:prstGeom>
          <a:solidFill>
            <a:srgbClr val="EF8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294616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-1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9D6742E5-3A42-4016-B05A-0F6654C352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92626"/>
          </a:xfrm>
          <a:prstGeom prst="rect">
            <a:avLst/>
          </a:prstGeom>
        </p:spPr>
      </p:pic>
      <p:sp>
        <p:nvSpPr>
          <p:cNvPr id="30" name="Прямоугольник: скругленные верхние углы 29">
            <a:extLst>
              <a:ext uri="{FF2B5EF4-FFF2-40B4-BE49-F238E27FC236}">
                <a16:creationId xmlns:a16="http://schemas.microsoft.com/office/drawing/2014/main" xmlns="" id="{9C76FD0D-B705-4473-934D-F02B8E8C83F0}"/>
              </a:ext>
            </a:extLst>
          </p:cNvPr>
          <p:cNvSpPr/>
          <p:nvPr userDrawn="1"/>
        </p:nvSpPr>
        <p:spPr>
          <a:xfrm>
            <a:off x="863704" y="365131"/>
            <a:ext cx="7537778" cy="266451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8" name="Image 5">
            <a:extLst>
              <a:ext uri="{FF2B5EF4-FFF2-40B4-BE49-F238E27FC236}">
                <a16:creationId xmlns:a16="http://schemas.microsoft.com/office/drawing/2014/main" xmlns="" id="{30869475-BE8F-465D-A6B6-11F3D638BC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5319973"/>
            <a:ext cx="2439488" cy="1540381"/>
          </a:xfrm>
          <a:prstGeom prst="rect">
            <a:avLst/>
          </a:prstGeom>
        </p:spPr>
      </p:pic>
      <p:pic>
        <p:nvPicPr>
          <p:cNvPr id="10" name="Image 12">
            <a:extLst>
              <a:ext uri="{FF2B5EF4-FFF2-40B4-BE49-F238E27FC236}">
                <a16:creationId xmlns:a16="http://schemas.microsoft.com/office/drawing/2014/main" xmlns="" id="{C829F929-C767-4099-ADB0-562D637EAE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9" r="-1"/>
          <a:stretch/>
        </p:blipFill>
        <p:spPr>
          <a:xfrm rot="10800000">
            <a:off x="7227026" y="5317863"/>
            <a:ext cx="1916973" cy="1540381"/>
          </a:xfrm>
          <a:prstGeom prst="rect">
            <a:avLst/>
          </a:prstGeom>
        </p:spPr>
      </p:pic>
      <p:pic>
        <p:nvPicPr>
          <p:cNvPr id="11" name="Image 13">
            <a:extLst>
              <a:ext uri="{FF2B5EF4-FFF2-40B4-BE49-F238E27FC236}">
                <a16:creationId xmlns:a16="http://schemas.microsoft.com/office/drawing/2014/main" xmlns="" id="{6702F56E-558C-4914-B5AF-5D8CBC7342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87539" y="5317866"/>
            <a:ext cx="2439488" cy="1540381"/>
          </a:xfrm>
          <a:prstGeom prst="rect">
            <a:avLst/>
          </a:prstGeom>
        </p:spPr>
      </p:pic>
      <p:pic>
        <p:nvPicPr>
          <p:cNvPr id="12" name="Image 9">
            <a:extLst>
              <a:ext uri="{FF2B5EF4-FFF2-40B4-BE49-F238E27FC236}">
                <a16:creationId xmlns:a16="http://schemas.microsoft.com/office/drawing/2014/main" xmlns="" id="{C2A5C73A-97AE-4392-B646-C1E85E830D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13366" y="5317863"/>
            <a:ext cx="2439488" cy="1540381"/>
          </a:xfrm>
          <a:prstGeom prst="rect">
            <a:avLst/>
          </a:prstGeom>
        </p:spPr>
      </p:pic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xmlns="" id="{ECADBE47-B253-4E4B-A675-B518A8F6286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9101" y="1825625"/>
            <a:ext cx="7311199" cy="3838736"/>
          </a:xfrm>
        </p:spPr>
        <p:txBody>
          <a:bodyPr/>
          <a:lstStyle>
            <a:lvl1pPr marL="457189" indent="-457189" algn="l">
              <a:buFontTx/>
              <a:buBlip>
                <a:blip r:embed="rId4"/>
              </a:buBlip>
              <a:defRPr sz="3200">
                <a:solidFill>
                  <a:srgbClr val="009AD9"/>
                </a:solidFill>
                <a:latin typeface="Dosis" panose="02010503020202060003" pitchFamily="50" charset="0"/>
              </a:defRPr>
            </a:lvl1pPr>
            <a:lvl2pPr marL="800080" marR="0" indent="-342891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C6AB1"/>
              </a:buClr>
              <a:buSzTx/>
              <a:buFontTx/>
              <a:buBlip>
                <a:blip r:embed="rId5"/>
              </a:buBlip>
              <a:tabLst/>
              <a:defRPr>
                <a:solidFill>
                  <a:srgbClr val="EF811A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5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Click to add text</a:t>
            </a:r>
          </a:p>
          <a:p>
            <a:pPr lvl="1"/>
            <a:r>
              <a:rPr lang="fr-FR" dirty="0"/>
              <a:t>First level</a:t>
            </a:r>
          </a:p>
          <a:p>
            <a:pPr lvl="2"/>
            <a:r>
              <a:rPr lang="fr-FR" dirty="0"/>
              <a:t>Second level</a:t>
            </a:r>
          </a:p>
          <a:p>
            <a:pPr lvl="0"/>
            <a:endParaRPr lang="fr-FR" dirty="0"/>
          </a:p>
        </p:txBody>
      </p:sp>
      <p:sp>
        <p:nvSpPr>
          <p:cNvPr id="3" name="Прямоугольник: скругленные верхние углы 2">
            <a:extLst>
              <a:ext uri="{FF2B5EF4-FFF2-40B4-BE49-F238E27FC236}">
                <a16:creationId xmlns:a16="http://schemas.microsoft.com/office/drawing/2014/main" xmlns="" id="{D1AEBBC5-CFFD-4971-994D-3602FBA1A558}"/>
              </a:ext>
            </a:extLst>
          </p:cNvPr>
          <p:cNvSpPr/>
          <p:nvPr userDrawn="1"/>
        </p:nvSpPr>
        <p:spPr>
          <a:xfrm>
            <a:off x="460929" y="5669062"/>
            <a:ext cx="1107022" cy="1188938"/>
          </a:xfrm>
          <a:prstGeom prst="round2SameRect">
            <a:avLst/>
          </a:prstGeom>
          <a:solidFill>
            <a:srgbClr val="EF8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8" name="Image 8">
            <a:extLst>
              <a:ext uri="{FF2B5EF4-FFF2-40B4-BE49-F238E27FC236}">
                <a16:creationId xmlns:a16="http://schemas.microsoft.com/office/drawing/2014/main" xmlns="" id="{6E9A5C1F-7E83-480E-B4BC-24028C04142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11" y="5666713"/>
            <a:ext cx="810000" cy="1080000"/>
          </a:xfrm>
          <a:prstGeom prst="rect">
            <a:avLst/>
          </a:prstGeom>
        </p:spPr>
      </p:pic>
      <p:sp>
        <p:nvSpPr>
          <p:cNvPr id="28" name="Titre 1">
            <a:extLst>
              <a:ext uri="{FF2B5EF4-FFF2-40B4-BE49-F238E27FC236}">
                <a16:creationId xmlns:a16="http://schemas.microsoft.com/office/drawing/2014/main" xmlns="" id="{1D44CAFA-82EC-49F7-A49E-A7D5EAE52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9101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Tx/>
              <a:buFont typeface="+mj-lt"/>
              <a:buAutoNum type="arabicPeriod"/>
              <a:defRPr sz="6000">
                <a:solidFill>
                  <a:srgbClr val="EF811A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674AA1D7-51EC-4FD8-9C69-1C1D39874B46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EF81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61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orang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56A6BD5A-FF0E-44CF-92A1-BA1A4D9BCB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92626"/>
          </a:xfrm>
          <a:prstGeom prst="rect">
            <a:avLst/>
          </a:prstGeom>
        </p:spPr>
      </p:pic>
      <p:sp>
        <p:nvSpPr>
          <p:cNvPr id="22" name="Прямоугольник: скругленные верхние углы 21">
            <a:extLst>
              <a:ext uri="{FF2B5EF4-FFF2-40B4-BE49-F238E27FC236}">
                <a16:creationId xmlns:a16="http://schemas.microsoft.com/office/drawing/2014/main" xmlns="" id="{C2D16F02-6032-4990-87D7-8C665952B17B}"/>
              </a:ext>
            </a:extLst>
          </p:cNvPr>
          <p:cNvSpPr/>
          <p:nvPr userDrawn="1"/>
        </p:nvSpPr>
        <p:spPr>
          <a:xfrm>
            <a:off x="863704" y="365131"/>
            <a:ext cx="7537778" cy="266451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6" name="Image 5">
            <a:extLst>
              <a:ext uri="{FF2B5EF4-FFF2-40B4-BE49-F238E27FC236}">
                <a16:creationId xmlns:a16="http://schemas.microsoft.com/office/drawing/2014/main" xmlns="" id="{BD64A763-F894-4624-A5C0-96B550C6B9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5319973"/>
            <a:ext cx="2439488" cy="1540381"/>
          </a:xfrm>
          <a:prstGeom prst="rect">
            <a:avLst/>
          </a:prstGeom>
        </p:spPr>
      </p:pic>
      <p:pic>
        <p:nvPicPr>
          <p:cNvPr id="17" name="Image 12">
            <a:extLst>
              <a:ext uri="{FF2B5EF4-FFF2-40B4-BE49-F238E27FC236}">
                <a16:creationId xmlns:a16="http://schemas.microsoft.com/office/drawing/2014/main" xmlns="" id="{38741AEF-8CCF-414A-AD0A-382B518969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9" r="-1"/>
          <a:stretch/>
        </p:blipFill>
        <p:spPr>
          <a:xfrm rot="10800000">
            <a:off x="7227026" y="5317863"/>
            <a:ext cx="1916973" cy="1540381"/>
          </a:xfrm>
          <a:prstGeom prst="rect">
            <a:avLst/>
          </a:prstGeom>
        </p:spPr>
      </p:pic>
      <p:pic>
        <p:nvPicPr>
          <p:cNvPr id="18" name="Image 13">
            <a:extLst>
              <a:ext uri="{FF2B5EF4-FFF2-40B4-BE49-F238E27FC236}">
                <a16:creationId xmlns:a16="http://schemas.microsoft.com/office/drawing/2014/main" xmlns="" id="{7B4E8E02-FF8E-4230-9346-7FA522560A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87539" y="5317866"/>
            <a:ext cx="2439488" cy="1540381"/>
          </a:xfrm>
          <a:prstGeom prst="rect">
            <a:avLst/>
          </a:prstGeom>
        </p:spPr>
      </p:pic>
      <p:pic>
        <p:nvPicPr>
          <p:cNvPr id="19" name="Image 9">
            <a:extLst>
              <a:ext uri="{FF2B5EF4-FFF2-40B4-BE49-F238E27FC236}">
                <a16:creationId xmlns:a16="http://schemas.microsoft.com/office/drawing/2014/main" xmlns="" id="{96207E8C-BA8C-4FCD-A5B9-B63D09E616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39490" y="5319972"/>
            <a:ext cx="2439488" cy="1540381"/>
          </a:xfrm>
          <a:prstGeom prst="rect">
            <a:avLst/>
          </a:prstGeom>
        </p:spPr>
      </p:pic>
      <p:sp>
        <p:nvSpPr>
          <p:cNvPr id="15" name="Прямоугольник: скругленные верхние углы 14">
            <a:extLst>
              <a:ext uri="{FF2B5EF4-FFF2-40B4-BE49-F238E27FC236}">
                <a16:creationId xmlns:a16="http://schemas.microsoft.com/office/drawing/2014/main" xmlns="" id="{08AD24B4-BB77-457E-94B7-5877DC60A6AB}"/>
              </a:ext>
            </a:extLst>
          </p:cNvPr>
          <p:cNvSpPr/>
          <p:nvPr userDrawn="1"/>
        </p:nvSpPr>
        <p:spPr>
          <a:xfrm>
            <a:off x="460929" y="5669062"/>
            <a:ext cx="1107022" cy="1188938"/>
          </a:xfrm>
          <a:prstGeom prst="round2SameRect">
            <a:avLst/>
          </a:prstGeom>
          <a:solidFill>
            <a:srgbClr val="EF8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23" name="Image 8">
            <a:extLst>
              <a:ext uri="{FF2B5EF4-FFF2-40B4-BE49-F238E27FC236}">
                <a16:creationId xmlns:a16="http://schemas.microsoft.com/office/drawing/2014/main" xmlns="" id="{486F0B9D-5451-4FD3-9DEC-00EA19DAEF8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11" y="5666713"/>
            <a:ext cx="810000" cy="1080000"/>
          </a:xfrm>
          <a:prstGeom prst="rect">
            <a:avLst/>
          </a:prstGeom>
        </p:spPr>
      </p:pic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xmlns="" id="{ECAC8B34-6B70-492B-A8F1-F62F0931FC2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9102" y="1855126"/>
            <a:ext cx="3542939" cy="3809239"/>
          </a:xfrm>
        </p:spPr>
        <p:txBody>
          <a:bodyPr/>
          <a:lstStyle>
            <a:lvl1pPr marL="457189" indent="-457189">
              <a:buFontTx/>
              <a:buBlip>
                <a:blip r:embed="rId5"/>
              </a:buBlip>
              <a:defRPr sz="3200">
                <a:solidFill>
                  <a:srgbClr val="009AD9"/>
                </a:solidFill>
                <a:latin typeface="Dosis" panose="02010503020202060003" pitchFamily="50" charset="0"/>
              </a:defRPr>
            </a:lvl1pPr>
            <a:lvl2pPr marL="800080" marR="0" indent="-342891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C6AB1"/>
              </a:buClr>
              <a:buSzTx/>
              <a:buFontTx/>
              <a:buBlip>
                <a:blip r:embed="rId6"/>
              </a:buBlip>
              <a:tabLst/>
              <a:defRPr>
                <a:solidFill>
                  <a:srgbClr val="EF811A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6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Click to add text</a:t>
            </a:r>
          </a:p>
          <a:p>
            <a:pPr lvl="1"/>
            <a:r>
              <a:rPr lang="fr-FR" dirty="0"/>
              <a:t>First level</a:t>
            </a:r>
          </a:p>
          <a:p>
            <a:pPr lvl="2"/>
            <a:r>
              <a:rPr lang="fr-FR" dirty="0"/>
              <a:t>Second level</a:t>
            </a:r>
          </a:p>
          <a:p>
            <a:pPr lvl="1"/>
            <a:endParaRPr lang="fr-FR" dirty="0"/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xmlns="" id="{FB3AE5A0-2749-476D-B6CF-17C5487FD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9101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Tx/>
              <a:buFont typeface="+mj-lt"/>
              <a:buAutoNum type="arabicPeriod"/>
              <a:defRPr sz="6000">
                <a:solidFill>
                  <a:srgbClr val="EF811A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xmlns="" id="{DC114ACC-5385-498F-B1BB-8E7DAFF3197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37361" y="1887377"/>
            <a:ext cx="3542939" cy="3809239"/>
          </a:xfrm>
        </p:spPr>
        <p:txBody>
          <a:bodyPr/>
          <a:lstStyle>
            <a:lvl1pPr marL="457189" indent="-457189">
              <a:buFontTx/>
              <a:buBlip>
                <a:blip r:embed="rId5"/>
              </a:buBlip>
              <a:defRPr sz="3200">
                <a:solidFill>
                  <a:srgbClr val="009AD9"/>
                </a:solidFill>
                <a:latin typeface="Dosis" panose="02010503020202060003" pitchFamily="50" charset="0"/>
              </a:defRPr>
            </a:lvl1pPr>
            <a:lvl2pPr marL="800080" marR="0" indent="-342891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C6AB1"/>
              </a:buClr>
              <a:buSzTx/>
              <a:buFontTx/>
              <a:buBlip>
                <a:blip r:embed="rId6"/>
              </a:buBlip>
              <a:tabLst/>
              <a:defRPr>
                <a:solidFill>
                  <a:srgbClr val="EF811A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6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Click to add text</a:t>
            </a:r>
          </a:p>
          <a:p>
            <a:pPr lvl="1"/>
            <a:r>
              <a:rPr lang="fr-FR" dirty="0"/>
              <a:t>First level</a:t>
            </a:r>
          </a:p>
          <a:p>
            <a:pPr lvl="2"/>
            <a:r>
              <a:rPr lang="fr-FR" dirty="0"/>
              <a:t>Second level</a:t>
            </a:r>
          </a:p>
          <a:p>
            <a:pPr lvl="1"/>
            <a:endParaRPr lang="fr-FR" dirty="0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68C6F0B0-5E59-4C19-88F9-7DE501E851C0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EF81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208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bleu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E88EB077-190C-4C71-B4CC-02CEF97939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92626"/>
          </a:xfrm>
          <a:prstGeom prst="rect">
            <a:avLst/>
          </a:prstGeom>
        </p:spPr>
      </p:pic>
      <p:sp>
        <p:nvSpPr>
          <p:cNvPr id="16" name="Прямоугольник: скругленные верхние углы 15">
            <a:extLst>
              <a:ext uri="{FF2B5EF4-FFF2-40B4-BE49-F238E27FC236}">
                <a16:creationId xmlns:a16="http://schemas.microsoft.com/office/drawing/2014/main" xmlns="" id="{3AC78F41-713C-4324-982E-E9249D0D272C}"/>
              </a:ext>
            </a:extLst>
          </p:cNvPr>
          <p:cNvSpPr/>
          <p:nvPr userDrawn="1"/>
        </p:nvSpPr>
        <p:spPr>
          <a:xfrm>
            <a:off x="863704" y="365131"/>
            <a:ext cx="7537778" cy="266451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24" name="Image 5">
            <a:extLst>
              <a:ext uri="{FF2B5EF4-FFF2-40B4-BE49-F238E27FC236}">
                <a16:creationId xmlns:a16="http://schemas.microsoft.com/office/drawing/2014/main" xmlns="" id="{D5FE8862-EC5A-45B9-86BC-9D52ED1B16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5319973"/>
            <a:ext cx="2439488" cy="1540381"/>
          </a:xfrm>
          <a:prstGeom prst="rect">
            <a:avLst/>
          </a:prstGeom>
        </p:spPr>
      </p:pic>
      <p:pic>
        <p:nvPicPr>
          <p:cNvPr id="25" name="Image 12">
            <a:extLst>
              <a:ext uri="{FF2B5EF4-FFF2-40B4-BE49-F238E27FC236}">
                <a16:creationId xmlns:a16="http://schemas.microsoft.com/office/drawing/2014/main" xmlns="" id="{589ED4D3-7448-4D79-A46E-644CF18335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9" r="-1"/>
          <a:stretch/>
        </p:blipFill>
        <p:spPr>
          <a:xfrm rot="10800000">
            <a:off x="7227026" y="5317863"/>
            <a:ext cx="1916973" cy="1540381"/>
          </a:xfrm>
          <a:prstGeom prst="rect">
            <a:avLst/>
          </a:prstGeom>
        </p:spPr>
      </p:pic>
      <p:pic>
        <p:nvPicPr>
          <p:cNvPr id="26" name="Image 13">
            <a:extLst>
              <a:ext uri="{FF2B5EF4-FFF2-40B4-BE49-F238E27FC236}">
                <a16:creationId xmlns:a16="http://schemas.microsoft.com/office/drawing/2014/main" xmlns="" id="{C89949B8-9F06-4B86-8B27-C8F75683CF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87539" y="5317866"/>
            <a:ext cx="2439488" cy="1540381"/>
          </a:xfrm>
          <a:prstGeom prst="rect">
            <a:avLst/>
          </a:prstGeom>
        </p:spPr>
      </p:pic>
      <p:pic>
        <p:nvPicPr>
          <p:cNvPr id="27" name="Image 9">
            <a:extLst>
              <a:ext uri="{FF2B5EF4-FFF2-40B4-BE49-F238E27FC236}">
                <a16:creationId xmlns:a16="http://schemas.microsoft.com/office/drawing/2014/main" xmlns="" id="{E0982E79-35AC-4528-8CC6-294C639ED8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39490" y="5319972"/>
            <a:ext cx="2439488" cy="1540381"/>
          </a:xfrm>
          <a:prstGeom prst="rect">
            <a:avLst/>
          </a:prstGeom>
        </p:spPr>
      </p:pic>
      <p:sp>
        <p:nvSpPr>
          <p:cNvPr id="32" name="Прямоугольник: скругленные верхние углы 31">
            <a:extLst>
              <a:ext uri="{FF2B5EF4-FFF2-40B4-BE49-F238E27FC236}">
                <a16:creationId xmlns:a16="http://schemas.microsoft.com/office/drawing/2014/main" xmlns="" id="{23A09BA8-382B-4593-9A83-7D96D607794E}"/>
              </a:ext>
            </a:extLst>
          </p:cNvPr>
          <p:cNvSpPr/>
          <p:nvPr userDrawn="1"/>
        </p:nvSpPr>
        <p:spPr>
          <a:xfrm>
            <a:off x="460929" y="5669062"/>
            <a:ext cx="1107022" cy="1188938"/>
          </a:xfrm>
          <a:prstGeom prst="round2Same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33" name="Image 8">
            <a:extLst>
              <a:ext uri="{FF2B5EF4-FFF2-40B4-BE49-F238E27FC236}">
                <a16:creationId xmlns:a16="http://schemas.microsoft.com/office/drawing/2014/main" xmlns="" id="{2C84F27C-25DB-473C-8E70-AF7B100E96F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11" y="5666713"/>
            <a:ext cx="810000" cy="1080000"/>
          </a:xfrm>
          <a:prstGeom prst="rect">
            <a:avLst/>
          </a:prstGeom>
        </p:spPr>
      </p:pic>
      <p:sp>
        <p:nvSpPr>
          <p:cNvPr id="38" name="Espace réservé du contenu 2">
            <a:extLst>
              <a:ext uri="{FF2B5EF4-FFF2-40B4-BE49-F238E27FC236}">
                <a16:creationId xmlns:a16="http://schemas.microsoft.com/office/drawing/2014/main" xmlns="" id="{30FBF16A-2869-4E8B-97F9-461B5E081288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54814" y="1863111"/>
            <a:ext cx="3542939" cy="3801254"/>
          </a:xfrm>
        </p:spPr>
        <p:txBody>
          <a:bodyPr/>
          <a:lstStyle>
            <a:lvl1pPr marL="228594" indent="-228594">
              <a:buFontTx/>
              <a:buBlip>
                <a:blip r:embed="rId5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6"/>
              </a:buBlip>
              <a:defRPr>
                <a:solidFill>
                  <a:srgbClr val="009AD9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6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sp>
        <p:nvSpPr>
          <p:cNvPr id="39" name="Espace réservé du contenu 2">
            <a:extLst>
              <a:ext uri="{FF2B5EF4-FFF2-40B4-BE49-F238E27FC236}">
                <a16:creationId xmlns:a16="http://schemas.microsoft.com/office/drawing/2014/main" xmlns="" id="{DF37D8ED-8A3D-4191-800A-C8ED355C9E0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23074" y="1863110"/>
            <a:ext cx="3542939" cy="3801254"/>
          </a:xfrm>
        </p:spPr>
        <p:txBody>
          <a:bodyPr/>
          <a:lstStyle>
            <a:lvl1pPr marL="228594" indent="-228594">
              <a:buFontTx/>
              <a:buBlip>
                <a:blip r:embed="rId5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6"/>
              </a:buBlip>
              <a:defRPr>
                <a:solidFill>
                  <a:srgbClr val="009AD9"/>
                </a:solidFill>
                <a:latin typeface="Dosis" panose="02010503020202060003" pitchFamily="50" charset="0"/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6"/>
              </a:buBlip>
              <a:defRPr>
                <a:solidFill>
                  <a:srgbClr val="6B6B6B"/>
                </a:solidFill>
                <a:latin typeface="Dosis" panose="02010503020202060003" pitchFamily="50" charset="0"/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sp>
        <p:nvSpPr>
          <p:cNvPr id="40" name="Titre 1">
            <a:extLst>
              <a:ext uri="{FF2B5EF4-FFF2-40B4-BE49-F238E27FC236}">
                <a16:creationId xmlns:a16="http://schemas.microsoft.com/office/drawing/2014/main" xmlns="" id="{1FE8A1EF-F047-42D7-B20F-636951C4BA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4814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>
                <a:srgbClr val="0599D8"/>
              </a:buClr>
              <a:buFont typeface="+mj-lt"/>
              <a:buAutoNum type="arabicPeriod"/>
              <a:defRPr sz="6000">
                <a:solidFill>
                  <a:srgbClr val="0599D8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DBBD23DE-3D82-44A3-A6CB-8C7334545176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2FB4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41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contenus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551367B-AA07-4A57-BC17-B1D27044E1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8" r="27573"/>
          <a:stretch/>
        </p:blipFill>
        <p:spPr>
          <a:xfrm rot="16200000">
            <a:off x="-2483943" y="2494267"/>
            <a:ext cx="6858000" cy="1869470"/>
          </a:xfrm>
          <a:prstGeom prst="rect">
            <a:avLst/>
          </a:prstGeom>
        </p:spPr>
      </p:pic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xmlns="" id="{565A610F-E3C8-416B-BD87-A05F857A342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54876" y="1847286"/>
            <a:ext cx="2288451" cy="4404993"/>
          </a:xfrm>
        </p:spPr>
        <p:txBody>
          <a:bodyPr/>
          <a:lstStyle>
            <a:lvl1pPr marL="457189" indent="-457189">
              <a:buFontTx/>
              <a:buBlip>
                <a:blip r:embed="rId3"/>
              </a:buBlip>
              <a:defRPr sz="3200">
                <a:solidFill>
                  <a:srgbClr val="009AD9"/>
                </a:solidFill>
                <a:latin typeface="Dosis" panose="02010503020202060003" pitchFamily="50" charset="0"/>
              </a:defRPr>
            </a:lvl1pPr>
            <a:lvl2pPr marL="800080" marR="0" indent="-342891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C6AB1"/>
              </a:buClr>
              <a:buSzTx/>
              <a:buFontTx/>
              <a:buBlip>
                <a:blip r:embed="rId4"/>
              </a:buBlip>
              <a:tabLst/>
              <a:defRPr>
                <a:solidFill>
                  <a:srgbClr val="EF811A"/>
                </a:solidFill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Click to add text</a:t>
            </a:r>
          </a:p>
          <a:p>
            <a:pPr lvl="1"/>
            <a:r>
              <a:rPr lang="fr-FR" dirty="0"/>
              <a:t>First level</a:t>
            </a:r>
          </a:p>
          <a:p>
            <a:pPr lvl="2"/>
            <a:r>
              <a:rPr lang="fr-FR" dirty="0"/>
              <a:t>Second level</a:t>
            </a:r>
          </a:p>
          <a:p>
            <a:pPr lvl="1"/>
            <a:endParaRPr lang="fr-FR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0F318331-E1F5-4D2F-A2BD-2A37F84F4926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EF81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2597CE7E-CF52-406E-BD74-96457BAC76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4876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Tx/>
              <a:buFont typeface="+mj-lt"/>
              <a:buAutoNum type="arabicPeriod"/>
              <a:defRPr sz="6000">
                <a:solidFill>
                  <a:srgbClr val="EF811A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3B60956B-C588-4B0C-9A58-A0C4B9CAE63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966248" y="1847286"/>
            <a:ext cx="2288451" cy="4404993"/>
          </a:xfrm>
        </p:spPr>
        <p:txBody>
          <a:bodyPr/>
          <a:lstStyle>
            <a:lvl1pPr marL="457189" indent="-457189">
              <a:buFontTx/>
              <a:buBlip>
                <a:blip r:embed="rId3"/>
              </a:buBlip>
              <a:defRPr sz="3200">
                <a:solidFill>
                  <a:srgbClr val="009AD9"/>
                </a:solidFill>
                <a:latin typeface="Dosis" panose="02010503020202060003" pitchFamily="50" charset="0"/>
              </a:defRPr>
            </a:lvl1pPr>
            <a:lvl2pPr marL="800080" marR="0" indent="-342891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C6AB1"/>
              </a:buClr>
              <a:buSzTx/>
              <a:buFontTx/>
              <a:buBlip>
                <a:blip r:embed="rId4"/>
              </a:buBlip>
              <a:tabLst/>
              <a:defRPr>
                <a:solidFill>
                  <a:srgbClr val="EF811A"/>
                </a:solidFill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Click to add text</a:t>
            </a:r>
          </a:p>
          <a:p>
            <a:pPr lvl="1"/>
            <a:r>
              <a:rPr lang="fr-FR" dirty="0"/>
              <a:t>First level</a:t>
            </a:r>
          </a:p>
          <a:p>
            <a:pPr lvl="2"/>
            <a:r>
              <a:rPr lang="fr-FR" dirty="0"/>
              <a:t>Second level</a:t>
            </a:r>
          </a:p>
          <a:p>
            <a:pPr lvl="1"/>
            <a:endParaRPr lang="fr-FR" dirty="0"/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xmlns="" id="{60CE563A-7AE4-4AB6-9E62-B4220375306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477620" y="1847286"/>
            <a:ext cx="2288451" cy="4404993"/>
          </a:xfrm>
        </p:spPr>
        <p:txBody>
          <a:bodyPr/>
          <a:lstStyle>
            <a:lvl1pPr marL="457189" indent="-457189">
              <a:buFontTx/>
              <a:buBlip>
                <a:blip r:embed="rId3"/>
              </a:buBlip>
              <a:defRPr sz="3200">
                <a:solidFill>
                  <a:srgbClr val="009AD9"/>
                </a:solidFill>
                <a:latin typeface="Dosis" panose="02010503020202060003" pitchFamily="50" charset="0"/>
              </a:defRPr>
            </a:lvl1pPr>
            <a:lvl2pPr marL="800080" marR="0" indent="-342891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C6AB1"/>
              </a:buClr>
              <a:buSzTx/>
              <a:buFontTx/>
              <a:buBlip>
                <a:blip r:embed="rId4"/>
              </a:buBlip>
              <a:tabLst/>
              <a:defRPr>
                <a:solidFill>
                  <a:srgbClr val="EF811A"/>
                </a:solidFill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Click to add text</a:t>
            </a:r>
          </a:p>
          <a:p>
            <a:pPr lvl="1"/>
            <a:r>
              <a:rPr lang="fr-FR" dirty="0"/>
              <a:t>First level</a:t>
            </a:r>
          </a:p>
          <a:p>
            <a:pPr lvl="2"/>
            <a:r>
              <a:rPr lang="fr-FR" dirty="0"/>
              <a:t>Second level</a:t>
            </a:r>
          </a:p>
          <a:p>
            <a:pPr lvl="1"/>
            <a:endParaRPr lang="fr-FR" dirty="0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xmlns="" id="{7623334D-84B0-4841-9CD2-CBC1E422EB72}"/>
              </a:ext>
            </a:extLst>
          </p:cNvPr>
          <p:cNvSpPr/>
          <p:nvPr userDrawn="1"/>
        </p:nvSpPr>
        <p:spPr>
          <a:xfrm>
            <a:off x="640682" y="5"/>
            <a:ext cx="108285" cy="5074173"/>
          </a:xfrm>
          <a:prstGeom prst="rect">
            <a:avLst/>
          </a:prstGeom>
          <a:solidFill>
            <a:srgbClr val="EF8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pic>
        <p:nvPicPr>
          <p:cNvPr id="23" name="Image 9">
            <a:extLst>
              <a:ext uri="{FF2B5EF4-FFF2-40B4-BE49-F238E27FC236}">
                <a16:creationId xmlns:a16="http://schemas.microsoft.com/office/drawing/2014/main" xmlns="" id="{C46BDCA0-33F4-41BE-BEB8-5DD3803B619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3" y="5074178"/>
            <a:ext cx="993346" cy="1324461"/>
          </a:xfrm>
          <a:prstGeom prst="rect">
            <a:avLst/>
          </a:prstGeom>
        </p:spPr>
      </p:pic>
      <p:sp>
        <p:nvSpPr>
          <p:cNvPr id="24" name="Rectangle 6">
            <a:extLst>
              <a:ext uri="{FF2B5EF4-FFF2-40B4-BE49-F238E27FC236}">
                <a16:creationId xmlns:a16="http://schemas.microsoft.com/office/drawing/2014/main" xmlns="" id="{7305E8A9-51D5-48D0-9F2E-004D9B728BFB}"/>
              </a:ext>
            </a:extLst>
          </p:cNvPr>
          <p:cNvSpPr/>
          <p:nvPr userDrawn="1"/>
        </p:nvSpPr>
        <p:spPr>
          <a:xfrm>
            <a:off x="640682" y="6398634"/>
            <a:ext cx="108285" cy="459366"/>
          </a:xfrm>
          <a:prstGeom prst="rect">
            <a:avLst/>
          </a:prstGeom>
          <a:solidFill>
            <a:srgbClr val="EF8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021028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is contenus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076A05A-AA62-4D5B-9996-7F9EF6302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8" r="27573"/>
          <a:stretch/>
        </p:blipFill>
        <p:spPr>
          <a:xfrm rot="16200000">
            <a:off x="-2483943" y="2494267"/>
            <a:ext cx="6858000" cy="1869470"/>
          </a:xfrm>
          <a:prstGeom prst="rect">
            <a:avLst/>
          </a:prstGeom>
        </p:spPr>
      </p:pic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xmlns="" id="{308612A0-77BD-4FBF-9D28-E0B017EC881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451840" y="1847285"/>
            <a:ext cx="2288451" cy="4376971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009AD9"/>
                </a:solidFill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BACACA3F-D0D0-48C3-AF68-EDC6F597E31D}"/>
              </a:ext>
            </a:extLst>
          </p:cNvPr>
          <p:cNvCxnSpPr>
            <a:cxnSpLocks/>
          </p:cNvCxnSpPr>
          <p:nvPr userDrawn="1"/>
        </p:nvCxnSpPr>
        <p:spPr>
          <a:xfrm>
            <a:off x="1459407" y="1522246"/>
            <a:ext cx="1655268" cy="0"/>
          </a:xfrm>
          <a:prstGeom prst="line">
            <a:avLst/>
          </a:prstGeom>
          <a:ln w="38100">
            <a:solidFill>
              <a:srgbClr val="2FB4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>
            <a:extLst>
              <a:ext uri="{FF2B5EF4-FFF2-40B4-BE49-F238E27FC236}">
                <a16:creationId xmlns:a16="http://schemas.microsoft.com/office/drawing/2014/main" xmlns="" id="{BF724BA2-F8E7-4625-84ED-5EB656E5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4876" y="365126"/>
            <a:ext cx="7311199" cy="1157120"/>
          </a:xfrm>
        </p:spPr>
        <p:txBody>
          <a:bodyPr>
            <a:normAutofit/>
          </a:bodyPr>
          <a:lstStyle>
            <a:lvl1pPr marL="1142971" indent="-1142971">
              <a:buClr>
                <a:srgbClr val="0599D8"/>
              </a:buClr>
              <a:buFont typeface="+mj-lt"/>
              <a:buAutoNum type="arabicPeriod"/>
              <a:defRPr sz="6000">
                <a:solidFill>
                  <a:srgbClr val="0599D8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xmlns="" id="{F0FAE831-DA86-4A2A-B396-9344D40AAEE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477623" y="1847285"/>
            <a:ext cx="2288451" cy="4376971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009AD9"/>
                </a:solidFill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xmlns="" id="{8E958ECD-F613-4559-9EF4-67F2BC088B8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964730" y="1850129"/>
            <a:ext cx="2288451" cy="4376971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 sz="3200">
                <a:solidFill>
                  <a:srgbClr val="EF811A"/>
                </a:solidFill>
                <a:latin typeface="Dosis" panose="02010503020202060003" pitchFamily="50" charset="0"/>
              </a:defRPr>
            </a:lvl1pPr>
            <a:lvl2pPr marL="685783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009AD9"/>
                </a:solidFill>
              </a:defRPr>
            </a:lvl2pPr>
            <a:lvl3pPr marL="1142971" indent="-228594">
              <a:buClr>
                <a:srgbClr val="3C6AB1"/>
              </a:buClr>
              <a:buFontTx/>
              <a:buBlip>
                <a:blip r:embed="rId4"/>
              </a:buBlip>
              <a:defRPr>
                <a:solidFill>
                  <a:srgbClr val="6B6B6B"/>
                </a:solidFill>
              </a:defRPr>
            </a:lvl3pPr>
            <a:lvl4pPr>
              <a:buClr>
                <a:srgbClr val="3C6AB1"/>
              </a:buClr>
              <a:defRPr>
                <a:solidFill>
                  <a:srgbClr val="6B6B6B"/>
                </a:solidFill>
              </a:defRPr>
            </a:lvl4pPr>
            <a:lvl5pPr>
              <a:buClr>
                <a:srgbClr val="3C6AB1"/>
              </a:buClr>
              <a:defRPr>
                <a:solidFill>
                  <a:srgbClr val="6B6B6B"/>
                </a:solidFill>
              </a:defRPr>
            </a:lvl5pPr>
          </a:lstStyle>
          <a:p>
            <a:pPr lvl="0"/>
            <a:r>
              <a:rPr lang="fr-FR" dirty="0"/>
              <a:t>   Click to add text</a:t>
            </a:r>
          </a:p>
          <a:p>
            <a:pPr lvl="1"/>
            <a:r>
              <a:rPr lang="fr-FR" dirty="0"/>
              <a:t> First level</a:t>
            </a:r>
          </a:p>
          <a:p>
            <a:pPr lvl="2"/>
            <a:r>
              <a:rPr lang="fr-FR" dirty="0"/>
              <a:t>Second level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39A6F551-C5C9-4346-9C6E-4C41D44D5069}"/>
              </a:ext>
            </a:extLst>
          </p:cNvPr>
          <p:cNvSpPr/>
          <p:nvPr userDrawn="1"/>
        </p:nvSpPr>
        <p:spPr>
          <a:xfrm>
            <a:off x="640682" y="5"/>
            <a:ext cx="108285" cy="5074173"/>
          </a:xfrm>
          <a:prstGeom prst="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pic>
        <p:nvPicPr>
          <p:cNvPr id="13" name="Image 9">
            <a:extLst>
              <a:ext uri="{FF2B5EF4-FFF2-40B4-BE49-F238E27FC236}">
                <a16:creationId xmlns:a16="http://schemas.microsoft.com/office/drawing/2014/main" xmlns="" id="{7579029B-E8D1-4CAE-9BA9-963EF001228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3" y="5074178"/>
            <a:ext cx="993346" cy="1324461"/>
          </a:xfrm>
          <a:prstGeom prst="rect">
            <a:avLst/>
          </a:prstGeom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4FCA32D8-8970-4998-8B63-210132F4DA94}"/>
              </a:ext>
            </a:extLst>
          </p:cNvPr>
          <p:cNvSpPr/>
          <p:nvPr userDrawn="1"/>
        </p:nvSpPr>
        <p:spPr>
          <a:xfrm>
            <a:off x="640682" y="6398634"/>
            <a:ext cx="108285" cy="459366"/>
          </a:xfrm>
          <a:prstGeom prst="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906483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5">
            <a:extLst>
              <a:ext uri="{FF2B5EF4-FFF2-40B4-BE49-F238E27FC236}">
                <a16:creationId xmlns:a16="http://schemas.microsoft.com/office/drawing/2014/main" xmlns="" id="{55D648EF-B5EB-4C23-B1C2-B619E6CF3B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5319973"/>
            <a:ext cx="2439488" cy="1540381"/>
          </a:xfrm>
          <a:prstGeom prst="rect">
            <a:avLst/>
          </a:prstGeom>
        </p:spPr>
      </p:pic>
      <p:pic>
        <p:nvPicPr>
          <p:cNvPr id="26" name="Image 12">
            <a:extLst>
              <a:ext uri="{FF2B5EF4-FFF2-40B4-BE49-F238E27FC236}">
                <a16:creationId xmlns:a16="http://schemas.microsoft.com/office/drawing/2014/main" xmlns="" id="{569DA6D0-C640-4451-A15F-0C07FDA2C5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9" r="-1"/>
          <a:stretch/>
        </p:blipFill>
        <p:spPr>
          <a:xfrm rot="10800000">
            <a:off x="7227026" y="5317863"/>
            <a:ext cx="1916973" cy="1540381"/>
          </a:xfrm>
          <a:prstGeom prst="rect">
            <a:avLst/>
          </a:prstGeom>
        </p:spPr>
      </p:pic>
      <p:pic>
        <p:nvPicPr>
          <p:cNvPr id="27" name="Image 13">
            <a:extLst>
              <a:ext uri="{FF2B5EF4-FFF2-40B4-BE49-F238E27FC236}">
                <a16:creationId xmlns:a16="http://schemas.microsoft.com/office/drawing/2014/main" xmlns="" id="{1A6BE029-5FA3-4E79-94CB-2FB6D99BB7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87539" y="5317866"/>
            <a:ext cx="2439488" cy="1540381"/>
          </a:xfrm>
          <a:prstGeom prst="rect">
            <a:avLst/>
          </a:prstGeom>
        </p:spPr>
      </p:pic>
      <p:pic>
        <p:nvPicPr>
          <p:cNvPr id="33" name="Image 9">
            <a:extLst>
              <a:ext uri="{FF2B5EF4-FFF2-40B4-BE49-F238E27FC236}">
                <a16:creationId xmlns:a16="http://schemas.microsoft.com/office/drawing/2014/main" xmlns="" id="{C14D461D-2E60-476D-BD36-EB8D5D5DF9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13366" y="5317863"/>
            <a:ext cx="2439488" cy="154038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DC7C8E82-FC92-4389-9ADD-D834E8F1EB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9262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B80EF9-458D-4CB9-ADC1-E8A9C4D2A7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452" y="2455552"/>
            <a:ext cx="4678675" cy="916089"/>
          </a:xfrm>
        </p:spPr>
        <p:txBody>
          <a:bodyPr anchor="b"/>
          <a:lstStyle>
            <a:lvl1pPr algn="r">
              <a:defRPr sz="6000">
                <a:solidFill>
                  <a:schemeClr val="tx1"/>
                </a:solidFill>
                <a:latin typeface="Exo 2" panose="00000500000000000000" pitchFamily="50" charset="0"/>
              </a:defRPr>
            </a:lvl1pPr>
          </a:lstStyle>
          <a:p>
            <a:r>
              <a:rPr lang="fr-FR" dirty="0"/>
              <a:t>Contact Name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C20213F-7540-4E90-8966-AF27E8406B5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33111" y="4236523"/>
            <a:ext cx="4682207" cy="48851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  <a:latin typeface="Dosis" panose="02010503020202060003" pitchFamily="50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Email </a:t>
            </a:r>
            <a:r>
              <a:rPr lang="fr-FR" dirty="0" err="1"/>
              <a:t>Adress</a:t>
            </a:r>
            <a:endParaRPr lang="fr-FR" dirty="0"/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xmlns="" id="{C483E5D4-45B5-4FF1-A4D5-93FD5663FA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88024" y="4408723"/>
            <a:ext cx="2125157" cy="11052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Dosis" panose="02010503020202060003" pitchFamily="50" charset="0"/>
              </a:defRPr>
            </a:lvl1pPr>
          </a:lstStyle>
          <a:p>
            <a:r>
              <a:rPr lang="fr-FR" dirty="0"/>
              <a:t>LOGO OF YOUR INSTITUTE</a:t>
            </a:r>
          </a:p>
        </p:txBody>
      </p:sp>
      <p:pic>
        <p:nvPicPr>
          <p:cNvPr id="28" name="Image 9">
            <a:extLst>
              <a:ext uri="{FF2B5EF4-FFF2-40B4-BE49-F238E27FC236}">
                <a16:creationId xmlns:a16="http://schemas.microsoft.com/office/drawing/2014/main" xmlns="" id="{28732138-7FE6-4D03-8BC8-0FE391E7973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11" y="1298677"/>
            <a:ext cx="2125157" cy="2833542"/>
          </a:xfrm>
          <a:prstGeom prst="rect">
            <a:avLst/>
          </a:prstGeom>
        </p:spPr>
      </p:pic>
      <p:sp>
        <p:nvSpPr>
          <p:cNvPr id="34" name="Rectangle 6">
            <a:extLst>
              <a:ext uri="{FF2B5EF4-FFF2-40B4-BE49-F238E27FC236}">
                <a16:creationId xmlns:a16="http://schemas.microsoft.com/office/drawing/2014/main" xmlns="" id="{B83DFAEC-4CDC-4D5B-9CAD-4C611162225F}"/>
              </a:ext>
            </a:extLst>
          </p:cNvPr>
          <p:cNvSpPr/>
          <p:nvPr userDrawn="1"/>
        </p:nvSpPr>
        <p:spPr>
          <a:xfrm rot="16200000">
            <a:off x="4549143" y="1305833"/>
            <a:ext cx="45719" cy="9143999"/>
          </a:xfrm>
          <a:prstGeom prst="rect">
            <a:avLst/>
          </a:prstGeom>
          <a:solidFill>
            <a:srgbClr val="0599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xmlns="" id="{EAE44F9E-C636-4574-B972-E99CEE628B16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3627513" y="4911883"/>
            <a:ext cx="4682207" cy="48851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  <a:latin typeface="Dosis" panose="02010503020202060003" pitchFamily="50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1312950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566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90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63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415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64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312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65F11-7314-499F-B9E8-CAA2D06E3F78}" type="datetimeFigureOut">
              <a:rPr lang="fr-FR" smtClean="0"/>
              <a:t>17/06/2019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8FF5-49F8-43AC-A8B0-1C0889151534}" type="slidenum">
              <a:rPr lang="fr-FR" smtClean="0"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68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62" r:id="rId15"/>
    <p:sldLayoutId id="2147483663" r:id="rId16"/>
    <p:sldLayoutId id="2147483652" r:id="rId17"/>
    <p:sldLayoutId id="2147483660" r:id="rId18"/>
    <p:sldLayoutId id="2147483664" r:id="rId19"/>
    <p:sldLayoutId id="2147483665" r:id="rId20"/>
    <p:sldLayoutId id="2147483666" r:id="rId21"/>
    <p:sldLayoutId id="2147483667" r:id="rId22"/>
    <p:sldLayoutId id="214748366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>
            <a:extLst>
              <a:ext uri="{FF2B5EF4-FFF2-40B4-BE49-F238E27FC236}">
                <a16:creationId xmlns:a16="http://schemas.microsoft.com/office/drawing/2014/main" xmlns="" id="{18F25638-180D-4FC0-BDFA-8A2837993B11}"/>
              </a:ext>
            </a:extLst>
          </p:cNvPr>
          <p:cNvSpPr txBox="1">
            <a:spLocks/>
          </p:cNvSpPr>
          <p:nvPr/>
        </p:nvSpPr>
        <p:spPr>
          <a:xfrm>
            <a:off x="-1030224" y="3215658"/>
            <a:ext cx="11210543" cy="26224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EF811A"/>
                </a:solidFill>
                <a:latin typeface="Exo 2" panose="00000500000000000000" pitchFamily="50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smtClean="0"/>
              <a:t>Webinar</a:t>
            </a:r>
            <a:endParaRPr lang="en-US" b="1" dirty="0"/>
          </a:p>
          <a:p>
            <a:r>
              <a:rPr lang="en-US" sz="5400" b="1"/>
              <a:t>Sectorial </a:t>
            </a:r>
            <a:r>
              <a:rPr lang="en-US" sz="5400" b="1" smtClean="0"/>
              <a:t>Variation</a:t>
            </a:r>
            <a:br>
              <a:rPr lang="en-US" sz="5400" b="1" smtClean="0"/>
            </a:br>
            <a:r>
              <a:rPr lang="en-US" sz="5400" b="1" smtClean="0"/>
              <a:t>of RRI and OS </a:t>
            </a:r>
            <a:r>
              <a:rPr lang="en-US" sz="5400" b="1"/>
              <a:t/>
            </a:r>
            <a:br>
              <a:rPr lang="en-US" sz="5400" b="1"/>
            </a:br>
            <a:endParaRPr lang="en-US" sz="44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88BCE658-28C3-4E4F-819A-7AFB6EA08397}"/>
              </a:ext>
            </a:extLst>
          </p:cNvPr>
          <p:cNvSpPr txBox="1">
            <a:spLocks/>
          </p:cNvSpPr>
          <p:nvPr/>
        </p:nvSpPr>
        <p:spPr>
          <a:xfrm>
            <a:off x="-847344" y="5838097"/>
            <a:ext cx="10844784" cy="857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599D8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smtClean="0"/>
              <a:t>18 June 2019</a:t>
            </a:r>
            <a:endParaRPr lang="fr-FR" sz="3200" b="1" dirty="0"/>
          </a:p>
          <a:p>
            <a:r>
              <a:rPr lang="fr-FR" sz="3200"/>
              <a:t>Harro van Lente, Maastricht University (UM), Netherlands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729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National differences in RRI and OS</a:t>
            </a:r>
          </a:p>
          <a:p>
            <a:pPr lvl="1"/>
            <a:r>
              <a:rPr lang="en-US"/>
              <a:t>institutions</a:t>
            </a:r>
          </a:p>
          <a:p>
            <a:pPr lvl="1"/>
            <a:r>
              <a:rPr lang="en-US"/>
              <a:t>national systems of research funding</a:t>
            </a:r>
          </a:p>
          <a:p>
            <a:pPr lvl="1"/>
            <a:r>
              <a:rPr lang="en-US"/>
              <a:t>less differences in views and strategies of participants</a:t>
            </a:r>
          </a:p>
          <a:p>
            <a:pPr marL="414762" lvl="1" indent="0">
              <a:buNone/>
            </a:pPr>
            <a:endParaRPr lang="en-US"/>
          </a:p>
          <a:p>
            <a:r>
              <a:rPr lang="en-US"/>
              <a:t>Sectorial differences</a:t>
            </a:r>
          </a:p>
          <a:p>
            <a:pPr lvl="1"/>
            <a:r>
              <a:rPr lang="en-US"/>
              <a:t>promises of the research</a:t>
            </a:r>
          </a:p>
          <a:p>
            <a:pPr lvl="1"/>
            <a:r>
              <a:rPr lang="en-US"/>
              <a:t>links to </a:t>
            </a:r>
            <a:r>
              <a:rPr lang="en-US" smtClean="0"/>
              <a:t>industry</a:t>
            </a:r>
            <a:endParaRPr lang="en-US"/>
          </a:p>
          <a:p>
            <a:pPr lvl="1"/>
            <a:r>
              <a:rPr lang="en-US"/>
              <a:t>communication with wider </a:t>
            </a:r>
            <a:r>
              <a:rPr lang="en-US" smtClean="0"/>
              <a:t>public</a:t>
            </a:r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smtClean="0"/>
              <a:t>Results sectorial workshops</a:t>
            </a:r>
            <a:r>
              <a:rPr lang="en-US" sz="3200"/>
              <a:t/>
            </a:r>
            <a:br>
              <a:rPr lang="en-US" sz="3200"/>
            </a:br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35351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05098" y="1825630"/>
            <a:ext cx="8992251" cy="3838735"/>
          </a:xfrm>
        </p:spPr>
        <p:txBody>
          <a:bodyPr>
            <a:normAutofit lnSpcReduction="10000"/>
          </a:bodyPr>
          <a:lstStyle/>
          <a:p>
            <a:r>
              <a:rPr lang="en-US"/>
              <a:t>Participants truly care about RRI and OS</a:t>
            </a:r>
          </a:p>
          <a:p>
            <a:pPr lvl="1"/>
            <a:r>
              <a:rPr lang="en-US"/>
              <a:t>But not necessarily in the same language</a:t>
            </a:r>
          </a:p>
          <a:p>
            <a:r>
              <a:rPr lang="en-US"/>
              <a:t>Many challenges for research</a:t>
            </a:r>
          </a:p>
          <a:p>
            <a:pPr lvl="1"/>
            <a:r>
              <a:rPr lang="en-US"/>
              <a:t>the pressure of economic interests</a:t>
            </a:r>
          </a:p>
          <a:p>
            <a:r>
              <a:rPr lang="en-US"/>
              <a:t>Many, different suggestions for RRI and OS</a:t>
            </a:r>
          </a:p>
          <a:p>
            <a:pPr lvl="1"/>
            <a:r>
              <a:rPr lang="en-US"/>
              <a:t>depending on individual experiences</a:t>
            </a:r>
          </a:p>
          <a:p>
            <a:r>
              <a:rPr lang="en-US"/>
              <a:t>Ambiguous relationship to industry</a:t>
            </a:r>
          </a:p>
          <a:p>
            <a:pPr lvl="1"/>
            <a:r>
              <a:rPr lang="en-US"/>
              <a:t>important as user, supporter and partner</a:t>
            </a:r>
          </a:p>
          <a:p>
            <a:pPr lvl="1"/>
            <a:r>
              <a:rPr lang="en-US"/>
              <a:t>yet sometimes too directive</a:t>
            </a:r>
          </a:p>
          <a:p>
            <a:pPr lvl="1"/>
            <a:endParaRPr lang="en-US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/>
              <a:t>Sectorial and national variability: other </a:t>
            </a:r>
            <a:r>
              <a:rPr lang="en-US" sz="3200" b="1"/>
              <a:t>factors</a:t>
            </a:r>
            <a:endParaRPr lang="nl-NL" sz="3200" b="1"/>
          </a:p>
        </p:txBody>
      </p:sp>
    </p:spTree>
    <p:extLst>
      <p:ext uri="{BB962C8B-B14F-4D97-AF65-F5344CB8AC3E}">
        <p14:creationId xmlns:p14="http://schemas.microsoft.com/office/powerpoint/2010/main" val="1548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92183" y="1825629"/>
            <a:ext cx="8905164" cy="4052661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Relating to industry</a:t>
            </a:r>
          </a:p>
          <a:p>
            <a:pPr lvl="1"/>
            <a:r>
              <a:rPr lang="en-US"/>
              <a:t>Ambiguous role of industry: helps to connect to society but can be too forceful as well</a:t>
            </a:r>
          </a:p>
          <a:p>
            <a:r>
              <a:rPr lang="en-US"/>
              <a:t>Public engagement</a:t>
            </a:r>
          </a:p>
          <a:p>
            <a:pPr lvl="1"/>
            <a:r>
              <a:rPr lang="en-US"/>
              <a:t>Go beyond one-way communication (explaining to the public) and connect to other views, concerns and priorities</a:t>
            </a:r>
          </a:p>
          <a:p>
            <a:r>
              <a:rPr lang="en-US"/>
              <a:t>Target and route</a:t>
            </a:r>
          </a:p>
          <a:p>
            <a:pPr lvl="1"/>
            <a:r>
              <a:rPr lang="en-US"/>
              <a:t>Improving research ethics or connect with views and needs of stakeholders</a:t>
            </a:r>
          </a:p>
          <a:p>
            <a:r>
              <a:rPr lang="en-US"/>
              <a:t>Timeframes</a:t>
            </a:r>
          </a:p>
          <a:p>
            <a:pPr lvl="1"/>
            <a:r>
              <a:rPr lang="en-US"/>
              <a:t>Short-term (applications) or long-term gains of research and innovation (agendas)</a:t>
            </a:r>
          </a:p>
          <a:p>
            <a:r>
              <a:rPr lang="en-US"/>
              <a:t>Revolutionary</a:t>
            </a:r>
          </a:p>
          <a:p>
            <a:pPr lvl="1"/>
            <a:r>
              <a:rPr lang="en-US"/>
              <a:t>RRI and OS are not totally new but not business as usual either</a:t>
            </a:r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4814" y="365126"/>
            <a:ext cx="7605712" cy="1157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b="1" smtClean="0"/>
              <a:t>General lessons for RRI and OS</a:t>
            </a:r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23498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7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How do RRI-related dynamics </a:t>
            </a:r>
            <a:r>
              <a:rPr lang="en-GB" u="sng"/>
              <a:t>vary</a:t>
            </a:r>
            <a:r>
              <a:rPr lang="en-GB"/>
              <a:t> across sectors, national contexts and other contextual factors? </a:t>
            </a:r>
            <a:endParaRPr lang="en-US"/>
          </a:p>
          <a:p>
            <a:pPr lvl="0"/>
            <a:endParaRPr lang="en-GB"/>
          </a:p>
          <a:p>
            <a:pPr lvl="0"/>
            <a:r>
              <a:rPr lang="en-GB"/>
              <a:t>How to </a:t>
            </a:r>
            <a:r>
              <a:rPr lang="en-GB" u="sng"/>
              <a:t>understand</a:t>
            </a:r>
            <a:r>
              <a:rPr lang="en-GB"/>
              <a:t> the level of variability and the factors producing such a variability?</a:t>
            </a:r>
            <a:endParaRPr lang="en-US"/>
          </a:p>
          <a:p>
            <a:endParaRPr lang="en-US"/>
          </a:p>
          <a:p>
            <a:pPr marL="0" indent="0">
              <a:buNone/>
            </a:pPr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/>
              <a:t>Key </a:t>
            </a:r>
            <a:r>
              <a:rPr lang="nl-NL" sz="3200" b="1" smtClean="0"/>
              <a:t>Questions</a:t>
            </a:r>
            <a:endParaRPr lang="nl-NL" sz="3200" b="1"/>
          </a:p>
        </p:txBody>
      </p:sp>
    </p:spTree>
    <p:extLst>
      <p:ext uri="{BB962C8B-B14F-4D97-AF65-F5344CB8AC3E}">
        <p14:creationId xmlns:p14="http://schemas.microsoft.com/office/powerpoint/2010/main" val="38503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66058" y="1825630"/>
            <a:ext cx="8159931" cy="418328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/>
              <a:t>General trends</a:t>
            </a:r>
          </a:p>
          <a:p>
            <a:pPr lvl="1"/>
            <a:r>
              <a:rPr lang="en-GB"/>
              <a:t>What is happening to RRI/OS or related phenomena in the different disciplinary and research sectors? </a:t>
            </a:r>
            <a:endParaRPr lang="en-US"/>
          </a:p>
          <a:p>
            <a:r>
              <a:rPr lang="en-US"/>
              <a:t>Barriers</a:t>
            </a:r>
          </a:p>
          <a:p>
            <a:pPr lvl="1"/>
            <a:r>
              <a:rPr lang="en-GB"/>
              <a:t>What are the barriers to RRI/OS or similar concerns in different disciplinary and research sectors? What are the factors producing the science/society gap?</a:t>
            </a:r>
            <a:endParaRPr lang="en-US"/>
          </a:p>
          <a:p>
            <a:pPr lvl="0"/>
            <a:r>
              <a:rPr lang="en-GB"/>
              <a:t>Drivers</a:t>
            </a:r>
          </a:p>
          <a:p>
            <a:pPr lvl="1"/>
            <a:r>
              <a:rPr lang="en-GB"/>
              <a:t>What are the drivers of RRI/OS or similar concerns in different disciplinary and research sectors? What are the factors contrasting the gap?</a:t>
            </a:r>
            <a:endParaRPr lang="en-US"/>
          </a:p>
          <a:p>
            <a:pPr lvl="0"/>
            <a:r>
              <a:rPr lang="en-GB"/>
              <a:t>Interests and values</a:t>
            </a:r>
          </a:p>
          <a:p>
            <a:pPr lvl="1"/>
            <a:r>
              <a:rPr lang="en-GB"/>
              <a:t>What are the interests and values involved with RRI/OS or similar concerns in different disciplinary and research sectors? What are the interpretations, social recognitions and expectations to RRI/OS?</a:t>
            </a:r>
            <a:endParaRPr lang="en-US"/>
          </a:p>
          <a:p>
            <a:pPr lvl="0"/>
            <a:r>
              <a:rPr lang="en-GB"/>
              <a:t>Experiences</a:t>
            </a:r>
          </a:p>
          <a:p>
            <a:pPr lvl="1"/>
            <a:r>
              <a:rPr lang="en-GB"/>
              <a:t>Are there successful experiences of RRI/OS or similar initiatives in different disciplinary and research sectors? </a:t>
            </a:r>
            <a:endParaRPr lang="en-US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/>
              <a:t/>
            </a:r>
            <a:br>
              <a:rPr lang="en-GB" sz="3200" b="1"/>
            </a:br>
            <a:r>
              <a:rPr lang="en-GB" sz="3200" b="1"/>
              <a:t>Five </a:t>
            </a:r>
            <a:r>
              <a:rPr lang="en-GB" sz="3200" b="1"/>
              <a:t>analytical interests</a:t>
            </a:r>
            <a:r>
              <a:rPr lang="en-US" sz="3200" b="1"/>
              <a:t/>
            </a:r>
            <a:br>
              <a:rPr lang="en-US" sz="3200" b="1"/>
            </a:br>
            <a:endParaRPr lang="nl-NL" sz="3200" b="1"/>
          </a:p>
        </p:txBody>
      </p:sp>
    </p:spTree>
    <p:extLst>
      <p:ext uri="{BB962C8B-B14F-4D97-AF65-F5344CB8AC3E}">
        <p14:creationId xmlns:p14="http://schemas.microsoft.com/office/powerpoint/2010/main" val="330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/>
              <a:t>Sustainable energy</a:t>
            </a:r>
          </a:p>
          <a:p>
            <a:pPr lvl="1"/>
            <a:r>
              <a:rPr lang="en-GB"/>
              <a:t>and, if possible, specifically zero-emission innovations for the built environment</a:t>
            </a:r>
            <a:endParaRPr lang="en-US"/>
          </a:p>
          <a:p>
            <a:pPr lvl="0"/>
            <a:r>
              <a:rPr lang="en-GB"/>
              <a:t>Materials science </a:t>
            </a:r>
          </a:p>
          <a:p>
            <a:pPr lvl="1"/>
            <a:r>
              <a:rPr lang="en-GB"/>
              <a:t>and, if possible, specifically new coatings</a:t>
            </a:r>
            <a:endParaRPr lang="en-US"/>
          </a:p>
          <a:p>
            <a:pPr lvl="0"/>
            <a:r>
              <a:rPr lang="en-GB"/>
              <a:t>Information and communication technologies </a:t>
            </a:r>
          </a:p>
          <a:p>
            <a:pPr lvl="1"/>
            <a:r>
              <a:rPr lang="en-GB"/>
              <a:t>and, if possible, specifically big data</a:t>
            </a:r>
            <a:endParaRPr lang="en-US"/>
          </a:p>
          <a:p>
            <a:pPr lvl="0"/>
            <a:r>
              <a:rPr lang="en-GB"/>
              <a:t>Biotechnology </a:t>
            </a:r>
          </a:p>
          <a:p>
            <a:pPr lvl="1"/>
            <a:r>
              <a:rPr lang="en-GB"/>
              <a:t>and, if possible, specifically stem cell research and pilots, and personalised medicine</a:t>
            </a:r>
            <a:endParaRPr lang="en-US"/>
          </a:p>
          <a:p>
            <a:pPr lvl="0"/>
            <a:r>
              <a:rPr lang="en-GB"/>
              <a:t>Photonics </a:t>
            </a:r>
          </a:p>
          <a:p>
            <a:pPr lvl="1"/>
            <a:r>
              <a:rPr lang="en-GB"/>
              <a:t>and, if possible, specifically glass fibre technologies and new light-electron chips</a:t>
            </a:r>
            <a:endParaRPr lang="en-US"/>
          </a:p>
          <a:p>
            <a:pPr marL="0" indent="0">
              <a:buNone/>
            </a:pPr>
            <a:endParaRPr lang="en-US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b="1"/>
              <a:t>Explored </a:t>
            </a:r>
            <a:r>
              <a:rPr lang="nl-NL" sz="3200" b="1" smtClean="0"/>
              <a:t>sectors</a:t>
            </a:r>
            <a:endParaRPr lang="nl-NL" sz="3200" b="1"/>
          </a:p>
        </p:txBody>
      </p:sp>
      <p:pic>
        <p:nvPicPr>
          <p:cNvPr id="1026" name="Picture 2" descr="Afbeeldingsresultaat voor renewable energy in the built environ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828" y="107627"/>
            <a:ext cx="3022327" cy="188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biotechn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511436" y="5343797"/>
            <a:ext cx="3432719" cy="137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glass fiber intern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602706" y="2591209"/>
            <a:ext cx="2341449" cy="139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9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85406" y="1616623"/>
            <a:ext cx="9748265" cy="4357461"/>
          </a:xfrm>
        </p:spPr>
        <p:txBody>
          <a:bodyPr>
            <a:normAutofit fontScale="70000" lnSpcReduction="20000"/>
          </a:bodyPr>
          <a:lstStyle/>
          <a:p>
            <a:r>
              <a:rPr lang="nl-NL" smtClean="0"/>
              <a:t>Step 1</a:t>
            </a:r>
            <a:endParaRPr lang="nl-NL"/>
          </a:p>
          <a:p>
            <a:pPr lvl="1"/>
            <a:r>
              <a:rPr lang="nl-NL"/>
              <a:t>Literature review of sectors</a:t>
            </a:r>
          </a:p>
          <a:p>
            <a:pPr lvl="1"/>
            <a:r>
              <a:rPr lang="nl-NL"/>
              <a:t>Promises, concerns, societal engagement</a:t>
            </a:r>
          </a:p>
          <a:p>
            <a:pPr lvl="1"/>
            <a:r>
              <a:rPr lang="nl-NL"/>
              <a:t>Submitted Month 6</a:t>
            </a:r>
          </a:p>
          <a:p>
            <a:pPr lvl="1"/>
            <a:endParaRPr lang="nl-NL"/>
          </a:p>
          <a:p>
            <a:r>
              <a:rPr lang="nl-NL" smtClean="0"/>
              <a:t>Step 2</a:t>
            </a:r>
            <a:endParaRPr lang="nl-NL"/>
          </a:p>
          <a:p>
            <a:pPr lvl="1"/>
            <a:r>
              <a:rPr lang="nl-NL"/>
              <a:t>National differences in workshops</a:t>
            </a:r>
          </a:p>
          <a:p>
            <a:pPr lvl="1"/>
            <a:r>
              <a:rPr lang="nl-NL"/>
              <a:t>Norway, Italy, Portugal, Finland, Netherlands</a:t>
            </a:r>
          </a:p>
          <a:p>
            <a:pPr lvl="1"/>
            <a:r>
              <a:rPr lang="nl-NL"/>
              <a:t>Promises, concerns, societal engagement</a:t>
            </a:r>
          </a:p>
          <a:p>
            <a:pPr lvl="1"/>
            <a:r>
              <a:rPr lang="nl-NL"/>
              <a:t>More or less according to plan; internally distributed</a:t>
            </a:r>
          </a:p>
          <a:p>
            <a:endParaRPr lang="nl-NL"/>
          </a:p>
          <a:p>
            <a:r>
              <a:rPr lang="nl-NL" smtClean="0"/>
              <a:t>Conclusion</a:t>
            </a:r>
            <a:endParaRPr lang="nl-NL"/>
          </a:p>
          <a:p>
            <a:pPr lvl="1"/>
            <a:r>
              <a:rPr lang="nl-NL"/>
              <a:t>Integrating </a:t>
            </a:r>
            <a:r>
              <a:rPr lang="nl-NL" smtClean="0"/>
              <a:t>Step 1 and Step 2</a:t>
            </a:r>
            <a:endParaRPr lang="nl-NL"/>
          </a:p>
          <a:p>
            <a:pPr lvl="1"/>
            <a:r>
              <a:rPr lang="nl-NL"/>
              <a:t>To be used in WP 3 and 4</a:t>
            </a:r>
          </a:p>
          <a:p>
            <a:pPr lvl="1"/>
            <a:r>
              <a:rPr lang="nl-NL"/>
              <a:t>Submitted Month 15</a:t>
            </a:r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smtClean="0"/>
              <a:t>Method and steps</a:t>
            </a:r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27966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01191" y="1825626"/>
            <a:ext cx="8696159" cy="4444547"/>
          </a:xfrm>
        </p:spPr>
        <p:txBody>
          <a:bodyPr>
            <a:normAutofit fontScale="70000" lnSpcReduction="20000"/>
          </a:bodyPr>
          <a:lstStyle/>
          <a:p>
            <a:r>
              <a:rPr lang="en-GB"/>
              <a:t>Preparation of an internal note (May 2017) </a:t>
            </a:r>
          </a:p>
          <a:p>
            <a:pPr lvl="1"/>
            <a:r>
              <a:rPr lang="en-GB" smtClean="0"/>
              <a:t>refinement of </a:t>
            </a:r>
            <a:r>
              <a:rPr lang="en-GB"/>
              <a:t>the five core technological sectors to be compared</a:t>
            </a:r>
          </a:p>
          <a:p>
            <a:pPr lvl="1"/>
            <a:r>
              <a:rPr lang="en-GB"/>
              <a:t>a methodological background for WP2</a:t>
            </a:r>
          </a:p>
          <a:p>
            <a:pPr lvl="1"/>
            <a:r>
              <a:rPr lang="en-GB"/>
              <a:t>structure of the literature review and information gathering </a:t>
            </a:r>
          </a:p>
          <a:p>
            <a:r>
              <a:rPr lang="en-GB"/>
              <a:t>Presentation and discussion at Kick-off Meeting (June 2017)</a:t>
            </a:r>
            <a:endParaRPr lang="en-US"/>
          </a:p>
          <a:p>
            <a:r>
              <a:rPr lang="en-GB"/>
              <a:t>First round of analysis of the literature(May to October 2017)</a:t>
            </a:r>
            <a:endParaRPr lang="en-US"/>
          </a:p>
          <a:p>
            <a:pPr lvl="1"/>
            <a:r>
              <a:rPr lang="en-GB"/>
              <a:t>five core technological sectors </a:t>
            </a:r>
          </a:p>
          <a:p>
            <a:pPr lvl="1"/>
            <a:r>
              <a:rPr lang="en-GB"/>
              <a:t>first draft of the Report on the Literature Review</a:t>
            </a:r>
            <a:endParaRPr lang="en-US"/>
          </a:p>
          <a:p>
            <a:pPr lvl="0"/>
            <a:r>
              <a:rPr lang="en-GB"/>
              <a:t>Presentation of the first draft at the Trondheim </a:t>
            </a:r>
            <a:r>
              <a:rPr lang="en-GB" smtClean="0"/>
              <a:t>Meeting (Nov 2017)</a:t>
            </a:r>
            <a:endParaRPr lang="en-GB"/>
          </a:p>
          <a:p>
            <a:pPr lvl="1"/>
            <a:r>
              <a:rPr lang="en-GB"/>
              <a:t>alignment of Task 2.1 and Task 2.2 (sectoral workshops) </a:t>
            </a:r>
          </a:p>
          <a:p>
            <a:r>
              <a:rPr lang="en-GB"/>
              <a:t>Second round of analysis (November to December 2017)</a:t>
            </a:r>
            <a:endParaRPr lang="en-US"/>
          </a:p>
          <a:p>
            <a:pPr lvl="1"/>
            <a:r>
              <a:rPr lang="en-GB"/>
              <a:t>review of the text (completed on November 2017)</a:t>
            </a:r>
            <a:endParaRPr lang="en-US"/>
          </a:p>
          <a:p>
            <a:r>
              <a:rPr lang="en-GB"/>
              <a:t>Development of the final version (December 2017)</a:t>
            </a:r>
          </a:p>
          <a:p>
            <a:pPr lvl="1"/>
            <a:r>
              <a:rPr lang="en-GB" smtClean="0"/>
              <a:t>submission </a:t>
            </a:r>
            <a:r>
              <a:rPr lang="en-GB"/>
              <a:t>of the report</a:t>
            </a:r>
            <a:endParaRPr lang="en-US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00595" y="365127"/>
            <a:ext cx="8647612" cy="1157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smtClean="0"/>
              <a:t>Method: Literature </a:t>
            </a:r>
            <a:r>
              <a:rPr lang="en-US" sz="3200" b="1"/>
              <a:t>Review </a:t>
            </a:r>
            <a:r>
              <a:rPr lang="en-US" sz="3200" b="1"/>
              <a:t>&amp; Information Gathering</a:t>
            </a:r>
            <a:endParaRPr lang="nl-NL" sz="3200" b="1"/>
          </a:p>
        </p:txBody>
      </p:sp>
    </p:spTree>
    <p:extLst>
      <p:ext uri="{BB962C8B-B14F-4D97-AF65-F5344CB8AC3E}">
        <p14:creationId xmlns:p14="http://schemas.microsoft.com/office/powerpoint/2010/main" val="40500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36023" y="1825626"/>
            <a:ext cx="8661324" cy="432262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smtClean="0"/>
              <a:t>Refinement of </a:t>
            </a:r>
            <a:r>
              <a:rPr lang="en-GB"/>
              <a:t>the five core technological sectors (May 2017)</a:t>
            </a:r>
          </a:p>
          <a:p>
            <a:pPr lvl="1"/>
            <a:r>
              <a:rPr lang="en-GB"/>
              <a:t>and further refinement of the questions to be explored.</a:t>
            </a:r>
            <a:endParaRPr lang="en-US"/>
          </a:p>
          <a:p>
            <a:pPr lvl="0"/>
            <a:r>
              <a:rPr lang="en-GB"/>
              <a:t>Preparation of the workshop format (July- September 2017)</a:t>
            </a:r>
          </a:p>
          <a:p>
            <a:pPr lvl="1"/>
            <a:r>
              <a:rPr lang="en-GB"/>
              <a:t>by NTNU </a:t>
            </a:r>
            <a:endParaRPr lang="en-US"/>
          </a:p>
          <a:p>
            <a:pPr lvl="0"/>
            <a:r>
              <a:rPr lang="en-GB"/>
              <a:t>Testing of the format (Sept - October 2017)</a:t>
            </a:r>
          </a:p>
          <a:p>
            <a:pPr lvl="1"/>
            <a:r>
              <a:rPr lang="en-GB"/>
              <a:t>by NTNU in Trondheim </a:t>
            </a:r>
            <a:endParaRPr lang="en-US"/>
          </a:p>
          <a:p>
            <a:pPr lvl="0"/>
            <a:r>
              <a:rPr lang="en-GB"/>
              <a:t>Demonstration of the format at Trondheim Meeting </a:t>
            </a:r>
            <a:r>
              <a:rPr lang="en-GB" smtClean="0"/>
              <a:t>(Nov 2017</a:t>
            </a:r>
            <a:r>
              <a:rPr lang="en-GB"/>
              <a:t>)</a:t>
            </a:r>
          </a:p>
          <a:p>
            <a:pPr lvl="1"/>
            <a:r>
              <a:rPr lang="en-GB"/>
              <a:t>and last refinement</a:t>
            </a:r>
            <a:endParaRPr lang="en-US"/>
          </a:p>
          <a:p>
            <a:pPr lvl="0"/>
            <a:r>
              <a:rPr lang="en-GB"/>
              <a:t>Workshops according to agreed format (Nov 2017-Feb 2018)</a:t>
            </a:r>
          </a:p>
          <a:p>
            <a:pPr lvl="1"/>
            <a:r>
              <a:rPr lang="en-GB"/>
              <a:t>in The Netherlands, Portugal, Italy and Finland</a:t>
            </a:r>
            <a:endParaRPr lang="en-US"/>
          </a:p>
          <a:p>
            <a:pPr lvl="0"/>
            <a:r>
              <a:rPr lang="en-GB"/>
              <a:t>Reports of the workshops prepared (March 2018) </a:t>
            </a:r>
          </a:p>
          <a:p>
            <a:pPr lvl="1"/>
            <a:r>
              <a:rPr lang="en-GB"/>
              <a:t>and sent to NTNU </a:t>
            </a:r>
            <a:endParaRPr lang="en-US"/>
          </a:p>
          <a:p>
            <a:r>
              <a:rPr lang="en-GB"/>
              <a:t>Preparation of the Report from Task 2.2 (April 2018)</a:t>
            </a:r>
          </a:p>
          <a:p>
            <a:pPr lvl="1"/>
            <a:r>
              <a:rPr lang="en-GB"/>
              <a:t>by NTNU, with input from UH, K&amp;I, UM and CVIVA</a:t>
            </a:r>
            <a:endParaRPr lang="en-US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smtClean="0"/>
              <a:t>Method: Workshops</a:t>
            </a:r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9515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53143" y="1825630"/>
            <a:ext cx="8844204" cy="3838735"/>
          </a:xfrm>
        </p:spPr>
        <p:txBody>
          <a:bodyPr>
            <a:normAutofit fontScale="85000" lnSpcReduction="20000"/>
          </a:bodyPr>
          <a:lstStyle/>
          <a:p>
            <a:r>
              <a:rPr lang="en-GB"/>
              <a:t>43 representatives</a:t>
            </a:r>
          </a:p>
          <a:p>
            <a:pPr lvl="1"/>
            <a:r>
              <a:rPr lang="en-GB"/>
              <a:t>from research and industry</a:t>
            </a:r>
          </a:p>
          <a:p>
            <a:r>
              <a:rPr lang="en-GB"/>
              <a:t>five countries</a:t>
            </a:r>
          </a:p>
          <a:p>
            <a:pPr lvl="1"/>
            <a:r>
              <a:rPr lang="en-GB"/>
              <a:t>Norway, The Netherlands, Portugal, Italy and Finland</a:t>
            </a:r>
          </a:p>
          <a:p>
            <a:r>
              <a:rPr lang="en-GB"/>
              <a:t>five sectors</a:t>
            </a:r>
          </a:p>
          <a:p>
            <a:pPr lvl="1"/>
            <a:r>
              <a:rPr lang="en-GB"/>
              <a:t>Sustainable Energy, Materials, ICT, Biotechnology, Photonics</a:t>
            </a:r>
          </a:p>
          <a:p>
            <a:endParaRPr lang="en-GB"/>
          </a:p>
          <a:p>
            <a:r>
              <a:rPr lang="en-GB"/>
              <a:t>numbers and diversity </a:t>
            </a:r>
          </a:p>
          <a:p>
            <a:pPr lvl="1"/>
            <a:r>
              <a:rPr lang="en-GB"/>
              <a:t>unfit for statistical analysis</a:t>
            </a:r>
          </a:p>
          <a:p>
            <a:pPr lvl="1"/>
            <a:r>
              <a:rPr lang="en-GB"/>
              <a:t>fit for revealing challenges and chances for RRI and OS in </a:t>
            </a:r>
            <a:r>
              <a:rPr lang="en-GB" smtClean="0"/>
              <a:t>Research Funding and Performing Organisations (RFPO’s). </a:t>
            </a:r>
            <a:endParaRPr lang="en-GB"/>
          </a:p>
          <a:p>
            <a:pPr lvl="1"/>
            <a:endParaRPr lang="en-US"/>
          </a:p>
          <a:p>
            <a:endParaRPr lang="en-US"/>
          </a:p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sz="3600" b="1"/>
              <a:t>Participants in Workshops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(</a:t>
            </a:r>
            <a:r>
              <a:rPr lang="en-GB" sz="3600"/>
              <a:t>excluding the organizers)</a:t>
            </a:r>
            <a:r>
              <a:rPr lang="en-US" sz="3600"/>
              <a:t/>
            </a:r>
            <a:br>
              <a:rPr lang="en-US" sz="3600"/>
            </a:br>
            <a:endParaRPr lang="nl-NL" sz="3600"/>
          </a:p>
        </p:txBody>
      </p:sp>
    </p:spTree>
    <p:extLst>
      <p:ext uri="{BB962C8B-B14F-4D97-AF65-F5344CB8AC3E}">
        <p14:creationId xmlns:p14="http://schemas.microsoft.com/office/powerpoint/2010/main" val="1473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8311" y="1825626"/>
            <a:ext cx="8879039" cy="4157164"/>
          </a:xfrm>
        </p:spPr>
        <p:txBody>
          <a:bodyPr>
            <a:normAutofit fontScale="62500" lnSpcReduction="20000"/>
          </a:bodyPr>
          <a:lstStyle/>
          <a:p>
            <a:r>
              <a:rPr lang="en-GB"/>
              <a:t>Sustainable  energy  </a:t>
            </a:r>
            <a:r>
              <a:rPr lang="en-GB" smtClean="0"/>
              <a:t>(buildings)</a:t>
            </a:r>
            <a:endParaRPr lang="en-GB"/>
          </a:p>
          <a:p>
            <a:pPr lvl="1"/>
            <a:r>
              <a:rPr lang="en-GB"/>
              <a:t>still promising and hardly contested</a:t>
            </a:r>
          </a:p>
          <a:p>
            <a:pPr lvl="1"/>
            <a:r>
              <a:rPr lang="en-GB"/>
              <a:t>established actors position themselves in the new outlooks </a:t>
            </a:r>
          </a:p>
          <a:p>
            <a:r>
              <a:rPr lang="en-GB"/>
              <a:t>Materials  science (new  coatings)  </a:t>
            </a:r>
          </a:p>
          <a:p>
            <a:pPr lvl="1"/>
            <a:r>
              <a:rPr lang="en-GB"/>
              <a:t>societally less visible</a:t>
            </a:r>
          </a:p>
          <a:p>
            <a:pPr lvl="1"/>
            <a:r>
              <a:rPr lang="en-GB"/>
              <a:t>RRI  and  OS  enter through research  and  science  policy</a:t>
            </a:r>
            <a:endParaRPr lang="nl-NL"/>
          </a:p>
          <a:p>
            <a:r>
              <a:rPr lang="en-GB" smtClean="0"/>
              <a:t>ICT (big data)</a:t>
            </a:r>
            <a:endParaRPr lang="en-GB"/>
          </a:p>
          <a:p>
            <a:pPr lvl="1"/>
            <a:r>
              <a:rPr lang="en-GB"/>
              <a:t>societal visibility of promise and concern (including big data, AI)</a:t>
            </a:r>
          </a:p>
          <a:p>
            <a:pPr lvl="1"/>
            <a:r>
              <a:rPr lang="en-GB"/>
              <a:t>mature sector with industry as highly influential in research </a:t>
            </a:r>
          </a:p>
          <a:p>
            <a:r>
              <a:rPr lang="en-GB"/>
              <a:t>Biotechnology  (stem cell  and personalised medicine)</a:t>
            </a:r>
          </a:p>
          <a:p>
            <a:pPr lvl="1"/>
            <a:r>
              <a:rPr lang="en-GB"/>
              <a:t>longer tradition of discussion about desirability and ethics</a:t>
            </a:r>
          </a:p>
          <a:p>
            <a:pPr lvl="1"/>
            <a:r>
              <a:rPr lang="en-US"/>
              <a:t>distance between research and application differ</a:t>
            </a:r>
            <a:endParaRPr lang="nl-NL"/>
          </a:p>
          <a:p>
            <a:r>
              <a:rPr lang="en-GB"/>
              <a:t>Photonics (glass fibre and new light-electron chips)</a:t>
            </a:r>
          </a:p>
          <a:p>
            <a:pPr lvl="1"/>
            <a:r>
              <a:rPr lang="en-GB"/>
              <a:t>appears as ingredient of data-driven knowledge society</a:t>
            </a:r>
          </a:p>
          <a:p>
            <a:pPr lvl="1"/>
            <a:r>
              <a:rPr lang="en-US"/>
              <a:t>power asymmetries in digital infrastructures </a:t>
            </a:r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54814" y="365126"/>
            <a:ext cx="7875677" cy="1157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b="1" smtClean="0"/>
              <a:t>Results literature review</a:t>
            </a:r>
            <a:r>
              <a:rPr lang="nl-NL" sz="3200" b="1"/>
              <a:t/>
            </a:r>
            <a:br>
              <a:rPr lang="nl-NL" sz="3200" b="1"/>
            </a:br>
            <a:r>
              <a:rPr lang="nl-NL" sz="3200" b="1"/>
              <a:t>RRI and </a:t>
            </a:r>
            <a:r>
              <a:rPr lang="nl-NL" sz="3200" b="1"/>
              <a:t>OS </a:t>
            </a:r>
            <a:r>
              <a:rPr lang="nl-NL" sz="3200" b="1" smtClean="0"/>
              <a:t>in different </a:t>
            </a:r>
            <a:r>
              <a:rPr lang="nl-NL" sz="3200" b="1"/>
              <a:t>sectors</a:t>
            </a:r>
            <a:br>
              <a:rPr lang="nl-NL" sz="3200" b="1"/>
            </a:br>
            <a:endParaRPr lang="nl-NL" sz="3200" b="1"/>
          </a:p>
        </p:txBody>
      </p:sp>
    </p:spTree>
    <p:extLst>
      <p:ext uri="{BB962C8B-B14F-4D97-AF65-F5344CB8AC3E}">
        <p14:creationId xmlns:p14="http://schemas.microsoft.com/office/powerpoint/2010/main" val="9107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18471</TotalTime>
  <Words>903</Words>
  <Application>Microsoft Office PowerPoint</Application>
  <PresentationFormat>Diavoorstelling (4:3)</PresentationFormat>
  <Paragraphs>135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Dosis</vt:lpstr>
      <vt:lpstr>Exo 2</vt:lpstr>
      <vt:lpstr>Titillium Web</vt:lpstr>
      <vt:lpstr>Thème Office</vt:lpstr>
      <vt:lpstr>PowerPoint-presentatie</vt:lpstr>
      <vt:lpstr>Key Questions</vt:lpstr>
      <vt:lpstr> Five analytical interests </vt:lpstr>
      <vt:lpstr>Explored sectors</vt:lpstr>
      <vt:lpstr>Method and steps</vt:lpstr>
      <vt:lpstr>Method: Literature Review &amp; Information Gathering</vt:lpstr>
      <vt:lpstr>Method: Workshops</vt:lpstr>
      <vt:lpstr>Participants in Workshops (excluding the organizers) </vt:lpstr>
      <vt:lpstr>Results literature review RRI and OS in different sectors </vt:lpstr>
      <vt:lpstr>Results sectorial workshops </vt:lpstr>
      <vt:lpstr>Sectorial and national variability: other factors</vt:lpstr>
      <vt:lpstr>General lessons for RRI and OS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Pedro Principe</dc:creator>
  <cp:lastModifiedBy>Harro van Lente</cp:lastModifiedBy>
  <cp:revision>195</cp:revision>
  <dcterms:created xsi:type="dcterms:W3CDTF">2017-11-03T10:13:06Z</dcterms:created>
  <dcterms:modified xsi:type="dcterms:W3CDTF">2019-06-21T14:28:27Z</dcterms:modified>
</cp:coreProperties>
</file>